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303" r:id="rId3"/>
    <p:sldId id="265" r:id="rId4"/>
    <p:sldId id="257" r:id="rId5"/>
    <p:sldId id="259" r:id="rId6"/>
    <p:sldId id="258" r:id="rId7"/>
    <p:sldId id="260" r:id="rId8"/>
    <p:sldId id="261" r:id="rId9"/>
    <p:sldId id="266" r:id="rId10"/>
    <p:sldId id="269" r:id="rId11"/>
    <p:sldId id="270" r:id="rId12"/>
    <p:sldId id="307" r:id="rId13"/>
    <p:sldId id="308" r:id="rId14"/>
    <p:sldId id="309" r:id="rId15"/>
    <p:sldId id="310" r:id="rId16"/>
    <p:sldId id="311" r:id="rId17"/>
    <p:sldId id="271" r:id="rId18"/>
    <p:sldId id="272" r:id="rId19"/>
    <p:sldId id="314" r:id="rId20"/>
    <p:sldId id="313" r:id="rId21"/>
    <p:sldId id="273" r:id="rId22"/>
    <p:sldId id="274" r:id="rId23"/>
    <p:sldId id="275" r:id="rId24"/>
    <p:sldId id="276" r:id="rId25"/>
    <p:sldId id="277" r:id="rId26"/>
    <p:sldId id="278" r:id="rId27"/>
    <p:sldId id="305" r:id="rId28"/>
    <p:sldId id="300" r:id="rId29"/>
    <p:sldId id="301" r:id="rId30"/>
    <p:sldId id="302" r:id="rId31"/>
    <p:sldId id="304" r:id="rId32"/>
    <p:sldId id="268" r:id="rId33"/>
    <p:sldId id="267" r:id="rId34"/>
    <p:sldId id="292" r:id="rId35"/>
    <p:sldId id="294" r:id="rId36"/>
    <p:sldId id="293" r:id="rId37"/>
    <p:sldId id="291" r:id="rId38"/>
    <p:sldId id="282" r:id="rId39"/>
    <p:sldId id="283" r:id="rId40"/>
    <p:sldId id="284" r:id="rId41"/>
    <p:sldId id="285" r:id="rId42"/>
    <p:sldId id="286" r:id="rId43"/>
    <p:sldId id="287" r:id="rId44"/>
    <p:sldId id="288" r:id="rId45"/>
    <p:sldId id="289" r:id="rId46"/>
    <p:sldId id="290" r:id="rId47"/>
    <p:sldId id="306"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Harold Garcia Rengifo" initials="JR" lastIdx="1" clrIdx="0">
    <p:extLst>
      <p:ext uri="{19B8F6BF-5375-455C-9EA6-DF929625EA0E}">
        <p15:presenceInfo xmlns:p15="http://schemas.microsoft.com/office/powerpoint/2012/main" userId="S::jhgarciar@sena.edu.co::145b74f4-8494-45a0-8383-d0c889b191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9B94A-5AA2-C109-D7D2-08647E8545F7}" v="3053" dt="2020-09-28T20:57:37.654"/>
    <p1510:client id="{277FEEA8-7E33-4294-A25C-87501635E6D5}" v="371" dt="2020-09-29T19:49:31.624"/>
    <p1510:client id="{282C4E43-44CF-C02D-4235-B590FCB20EA7}" v="1820" dt="2020-09-29T03:06:06.008"/>
    <p1510:client id="{5BEF2E87-4387-4DD1-83B1-E98E2512D721}" v="59" dt="2020-09-29T00:29:32.866"/>
    <p1510:client id="{8F9EFD22-7A29-C14B-4454-BF29156DA781}" v="45" dt="2020-09-29T00:23:15.275"/>
    <p1510:client id="{93074BDA-590F-D218-0C72-CCC86C6B5B12}" v="491" dt="2020-09-28T23:43:34.960"/>
    <p1510:client id="{9C9CA193-CFAF-0220-04F4-D3815D1E80AD}" v="205" dt="2020-09-29T01:00:39.77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yd Ayala Machado" userId="S::fayalam@sena.edu.co::d275ff86-0034-4065-a913-f03942d10dcf" providerId="AD" clId="Web-{93074BDA-590F-D218-0C72-CCC86C6B5B12}"/>
    <pc:docChg chg="addSld modSld">
      <pc:chgData name="Floyd Ayala Machado" userId="S::fayalam@sena.edu.co::d275ff86-0034-4065-a913-f03942d10dcf" providerId="AD" clId="Web-{93074BDA-590F-D218-0C72-CCC86C6B5B12}" dt="2020-09-28T23:43:34.039" v="489" actId="20577"/>
      <pc:docMkLst>
        <pc:docMk/>
      </pc:docMkLst>
      <pc:sldChg chg="addSp modSp new mod setBg">
        <pc:chgData name="Floyd Ayala Machado" userId="S::fayalam@sena.edu.co::d275ff86-0034-4065-a913-f03942d10dcf" providerId="AD" clId="Web-{93074BDA-590F-D218-0C72-CCC86C6B5B12}" dt="2020-09-28T23:38:40.109" v="3"/>
        <pc:sldMkLst>
          <pc:docMk/>
          <pc:sldMk cId="2332295826" sldId="295"/>
        </pc:sldMkLst>
        <pc:spChg chg="add">
          <ac:chgData name="Floyd Ayala Machado" userId="S::fayalam@sena.edu.co::d275ff86-0034-4065-a913-f03942d10dcf" providerId="AD" clId="Web-{93074BDA-590F-D218-0C72-CCC86C6B5B12}" dt="2020-09-28T23:38:40.109" v="3"/>
          <ac:spMkLst>
            <pc:docMk/>
            <pc:sldMk cId="2332295826" sldId="295"/>
            <ac:spMk id="7" creationId="{1AF3C8EA-7A37-4A07-BDF2-89EBD3DF2CD1}"/>
          </ac:spMkLst>
        </pc:spChg>
        <pc:picChg chg="add mod">
          <ac:chgData name="Floyd Ayala Machado" userId="S::fayalam@sena.edu.co::d275ff86-0034-4065-a913-f03942d10dcf" providerId="AD" clId="Web-{93074BDA-590F-D218-0C72-CCC86C6B5B12}" dt="2020-09-28T23:38:40.109" v="3"/>
          <ac:picMkLst>
            <pc:docMk/>
            <pc:sldMk cId="2332295826" sldId="295"/>
            <ac:picMk id="2" creationId="{899C9B7B-5335-46C0-84CA-C7D4AAD037DD}"/>
          </ac:picMkLst>
        </pc:picChg>
      </pc:sldChg>
      <pc:sldChg chg="addSp modSp new mod setBg">
        <pc:chgData name="Floyd Ayala Machado" userId="S::fayalam@sena.edu.co::d275ff86-0034-4065-a913-f03942d10dcf" providerId="AD" clId="Web-{93074BDA-590F-D218-0C72-CCC86C6B5B12}" dt="2020-09-28T23:38:55.079" v="5"/>
        <pc:sldMkLst>
          <pc:docMk/>
          <pc:sldMk cId="2171224941" sldId="296"/>
        </pc:sldMkLst>
        <pc:spChg chg="add">
          <ac:chgData name="Floyd Ayala Machado" userId="S::fayalam@sena.edu.co::d275ff86-0034-4065-a913-f03942d10dcf" providerId="AD" clId="Web-{93074BDA-590F-D218-0C72-CCC86C6B5B12}" dt="2020-09-28T23:38:55.079" v="5"/>
          <ac:spMkLst>
            <pc:docMk/>
            <pc:sldMk cId="2171224941" sldId="296"/>
            <ac:spMk id="7" creationId="{1AF3C8EA-7A37-4A07-BDF2-89EBD3DF2CD1}"/>
          </ac:spMkLst>
        </pc:spChg>
        <pc:picChg chg="add mod">
          <ac:chgData name="Floyd Ayala Machado" userId="S::fayalam@sena.edu.co::d275ff86-0034-4065-a913-f03942d10dcf" providerId="AD" clId="Web-{93074BDA-590F-D218-0C72-CCC86C6B5B12}" dt="2020-09-28T23:38:55.079" v="5"/>
          <ac:picMkLst>
            <pc:docMk/>
            <pc:sldMk cId="2171224941" sldId="296"/>
            <ac:picMk id="2" creationId="{4C1A0F30-F10E-4777-B06D-D29A51AC666C}"/>
          </ac:picMkLst>
        </pc:picChg>
      </pc:sldChg>
      <pc:sldChg chg="addSp modSp new mod setBg">
        <pc:chgData name="Floyd Ayala Machado" userId="S::fayalam@sena.edu.co::d275ff86-0034-4065-a913-f03942d10dcf" providerId="AD" clId="Web-{93074BDA-590F-D218-0C72-CCC86C6B5B12}" dt="2020-09-28T23:39:16.485" v="9"/>
        <pc:sldMkLst>
          <pc:docMk/>
          <pc:sldMk cId="150868171" sldId="297"/>
        </pc:sldMkLst>
        <pc:spChg chg="add">
          <ac:chgData name="Floyd Ayala Machado" userId="S::fayalam@sena.edu.co::d275ff86-0034-4065-a913-f03942d10dcf" providerId="AD" clId="Web-{93074BDA-590F-D218-0C72-CCC86C6B5B12}" dt="2020-09-28T23:39:16.485" v="9"/>
          <ac:spMkLst>
            <pc:docMk/>
            <pc:sldMk cId="150868171" sldId="297"/>
            <ac:spMk id="7" creationId="{1AF3C8EA-7A37-4A07-BDF2-89EBD3DF2CD1}"/>
          </ac:spMkLst>
        </pc:spChg>
        <pc:picChg chg="add mod">
          <ac:chgData name="Floyd Ayala Machado" userId="S::fayalam@sena.edu.co::d275ff86-0034-4065-a913-f03942d10dcf" providerId="AD" clId="Web-{93074BDA-590F-D218-0C72-CCC86C6B5B12}" dt="2020-09-28T23:39:16.485" v="9"/>
          <ac:picMkLst>
            <pc:docMk/>
            <pc:sldMk cId="150868171" sldId="297"/>
            <ac:picMk id="2" creationId="{D635A1C0-5A2D-4EA6-BD9C-93A797BB6498}"/>
          </ac:picMkLst>
        </pc:picChg>
      </pc:sldChg>
      <pc:sldChg chg="addSp modSp new mod setBg">
        <pc:chgData name="Floyd Ayala Machado" userId="S::fayalam@sena.edu.co::d275ff86-0034-4065-a913-f03942d10dcf" providerId="AD" clId="Web-{93074BDA-590F-D218-0C72-CCC86C6B5B12}" dt="2020-09-28T23:39:33.126" v="11"/>
        <pc:sldMkLst>
          <pc:docMk/>
          <pc:sldMk cId="1196323088" sldId="298"/>
        </pc:sldMkLst>
        <pc:spChg chg="add">
          <ac:chgData name="Floyd Ayala Machado" userId="S::fayalam@sena.edu.co::d275ff86-0034-4065-a913-f03942d10dcf" providerId="AD" clId="Web-{93074BDA-590F-D218-0C72-CCC86C6B5B12}" dt="2020-09-28T23:39:33.126" v="11"/>
          <ac:spMkLst>
            <pc:docMk/>
            <pc:sldMk cId="1196323088" sldId="298"/>
            <ac:spMk id="7" creationId="{1AF3C8EA-7A37-4A07-BDF2-89EBD3DF2CD1}"/>
          </ac:spMkLst>
        </pc:spChg>
        <pc:picChg chg="add mod">
          <ac:chgData name="Floyd Ayala Machado" userId="S::fayalam@sena.edu.co::d275ff86-0034-4065-a913-f03942d10dcf" providerId="AD" clId="Web-{93074BDA-590F-D218-0C72-CCC86C6B5B12}" dt="2020-09-28T23:39:33.126" v="11"/>
          <ac:picMkLst>
            <pc:docMk/>
            <pc:sldMk cId="1196323088" sldId="298"/>
            <ac:picMk id="2" creationId="{268EA88C-1770-4420-9AE3-7B3B4CF45C94}"/>
          </ac:picMkLst>
        </pc:picChg>
      </pc:sldChg>
      <pc:sldChg chg="addSp modSp new">
        <pc:chgData name="Floyd Ayala Machado" userId="S::fayalam@sena.edu.co::d275ff86-0034-4065-a913-f03942d10dcf" providerId="AD" clId="Web-{93074BDA-590F-D218-0C72-CCC86C6B5B12}" dt="2020-09-28T23:43:32.882" v="487" actId="20577"/>
        <pc:sldMkLst>
          <pc:docMk/>
          <pc:sldMk cId="4136560505" sldId="299"/>
        </pc:sldMkLst>
        <pc:spChg chg="add mod">
          <ac:chgData name="Floyd Ayala Machado" userId="S::fayalam@sena.edu.co::d275ff86-0034-4065-a913-f03942d10dcf" providerId="AD" clId="Web-{93074BDA-590F-D218-0C72-CCC86C6B5B12}" dt="2020-09-28T23:43:32.882" v="487" actId="20577"/>
          <ac:spMkLst>
            <pc:docMk/>
            <pc:sldMk cId="4136560505" sldId="299"/>
            <ac:spMk id="2" creationId="{D46738E0-646A-4B19-BAFF-673DC81A6C8E}"/>
          </ac:spMkLst>
        </pc:spChg>
      </pc:sldChg>
    </pc:docChg>
  </pc:docChgLst>
  <pc:docChgLst>
    <pc:chgData name="John Harold Garcia Rengifo" userId="S::jhgarciar@sena.edu.co::145b74f4-8494-45a0-8383-d0c889b19195" providerId="AD" clId="Web-{9C9CA193-CFAF-0220-04F4-D3815D1E80AD}"/>
    <pc:docChg chg="modSld">
      <pc:chgData name="John Harold Garcia Rengifo" userId="S::jhgarciar@sena.edu.co::145b74f4-8494-45a0-8383-d0c889b19195" providerId="AD" clId="Web-{9C9CA193-CFAF-0220-04F4-D3815D1E80AD}" dt="2020-09-29T01:00:39.777" v="202" actId="1076"/>
      <pc:docMkLst>
        <pc:docMk/>
      </pc:docMkLst>
      <pc:sldChg chg="addSp delSp modSp">
        <pc:chgData name="John Harold Garcia Rengifo" userId="S::jhgarciar@sena.edu.co::145b74f4-8494-45a0-8383-d0c889b19195" providerId="AD" clId="Web-{9C9CA193-CFAF-0220-04F4-D3815D1E80AD}" dt="2020-09-29T01:00:39.777" v="202" actId="1076"/>
        <pc:sldMkLst>
          <pc:docMk/>
          <pc:sldMk cId="4004281740" sldId="270"/>
        </pc:sldMkLst>
        <pc:spChg chg="add mod">
          <ac:chgData name="John Harold Garcia Rengifo" userId="S::jhgarciar@sena.edu.co::145b74f4-8494-45a0-8383-d0c889b19195" providerId="AD" clId="Web-{9C9CA193-CFAF-0220-04F4-D3815D1E80AD}" dt="2020-09-29T01:00:27.433" v="199" actId="20577"/>
          <ac:spMkLst>
            <pc:docMk/>
            <pc:sldMk cId="4004281740" sldId="270"/>
            <ac:spMk id="2" creationId="{757DF880-4408-4FBA-BEF6-A12340319556}"/>
          </ac:spMkLst>
        </pc:spChg>
        <pc:spChg chg="add mod">
          <ac:chgData name="John Harold Garcia Rengifo" userId="S::jhgarciar@sena.edu.co::145b74f4-8494-45a0-8383-d0c889b19195" providerId="AD" clId="Web-{9C9CA193-CFAF-0220-04F4-D3815D1E80AD}" dt="2020-09-29T01:00:39.777" v="202" actId="1076"/>
          <ac:spMkLst>
            <pc:docMk/>
            <pc:sldMk cId="4004281740" sldId="270"/>
            <ac:spMk id="3" creationId="{2CCA58F7-CA79-4D55-8789-A36F9A4BB0D5}"/>
          </ac:spMkLst>
        </pc:spChg>
        <pc:spChg chg="add del">
          <ac:chgData name="John Harold Garcia Rengifo" userId="S::jhgarciar@sena.edu.co::145b74f4-8494-45a0-8383-d0c889b19195" providerId="AD" clId="Web-{9C9CA193-CFAF-0220-04F4-D3815D1E80AD}" dt="2020-09-29T00:56:44.182" v="178"/>
          <ac:spMkLst>
            <pc:docMk/>
            <pc:sldMk cId="4004281740" sldId="270"/>
            <ac:spMk id="4" creationId="{976FD6B5-606B-43A0-8863-3719BEB6EA55}"/>
          </ac:spMkLst>
        </pc:spChg>
        <pc:spChg chg="add del">
          <ac:chgData name="John Harold Garcia Rengifo" userId="S::jhgarciar@sena.edu.co::145b74f4-8494-45a0-8383-d0c889b19195" providerId="AD" clId="Web-{9C9CA193-CFAF-0220-04F4-D3815D1E80AD}" dt="2020-09-29T00:56:52.119" v="180"/>
          <ac:spMkLst>
            <pc:docMk/>
            <pc:sldMk cId="4004281740" sldId="270"/>
            <ac:spMk id="5" creationId="{B14AD9C0-5C79-4BFB-B84E-23AB9AB4ECF5}"/>
          </ac:spMkLst>
        </pc:spChg>
      </pc:sldChg>
      <pc:sldChg chg="modSp">
        <pc:chgData name="John Harold Garcia Rengifo" userId="S::jhgarciar@sena.edu.co::145b74f4-8494-45a0-8383-d0c889b19195" providerId="AD" clId="Web-{9C9CA193-CFAF-0220-04F4-D3815D1E80AD}" dt="2020-09-29T00:26:17.557" v="35" actId="20577"/>
        <pc:sldMkLst>
          <pc:docMk/>
          <pc:sldMk cId="1092008717" sldId="303"/>
        </pc:sldMkLst>
        <pc:spChg chg="mod">
          <ac:chgData name="John Harold Garcia Rengifo" userId="S::jhgarciar@sena.edu.co::145b74f4-8494-45a0-8383-d0c889b19195" providerId="AD" clId="Web-{9C9CA193-CFAF-0220-04F4-D3815D1E80AD}" dt="2020-09-29T00:26:17.557" v="35" actId="20577"/>
          <ac:spMkLst>
            <pc:docMk/>
            <pc:sldMk cId="1092008717" sldId="303"/>
            <ac:spMk id="8" creationId="{8CD1DE17-AA06-4B00-A265-682171B94516}"/>
          </ac:spMkLst>
        </pc:spChg>
      </pc:sldChg>
    </pc:docChg>
  </pc:docChgLst>
  <pc:docChgLst>
    <pc:chgData name="Sandra Milena Cortes Roa" userId="45f0be6e-7200-4e97-b75a-22cbd54da4f6" providerId="ADAL" clId="{277FEEA8-7E33-4294-A25C-87501635E6D5}"/>
    <pc:docChg chg="undo custSel addSld delSld modSld">
      <pc:chgData name="Sandra Milena Cortes Roa" userId="45f0be6e-7200-4e97-b75a-22cbd54da4f6" providerId="ADAL" clId="{277FEEA8-7E33-4294-A25C-87501635E6D5}" dt="2020-09-29T19:49:31.624" v="463" actId="1076"/>
      <pc:docMkLst>
        <pc:docMk/>
      </pc:docMkLst>
      <pc:sldChg chg="modSp mod">
        <pc:chgData name="Sandra Milena Cortes Roa" userId="45f0be6e-7200-4e97-b75a-22cbd54da4f6" providerId="ADAL" clId="{277FEEA8-7E33-4294-A25C-87501635E6D5}" dt="2020-09-24T22:46:12.141" v="39" actId="1440"/>
        <pc:sldMkLst>
          <pc:docMk/>
          <pc:sldMk cId="3642095454" sldId="258"/>
        </pc:sldMkLst>
        <pc:picChg chg="mod">
          <ac:chgData name="Sandra Milena Cortes Roa" userId="45f0be6e-7200-4e97-b75a-22cbd54da4f6" providerId="ADAL" clId="{277FEEA8-7E33-4294-A25C-87501635E6D5}" dt="2020-09-24T22:46:12.141" v="39" actId="1440"/>
          <ac:picMkLst>
            <pc:docMk/>
            <pc:sldMk cId="3642095454" sldId="258"/>
            <ac:picMk id="4" creationId="{65031879-B580-4FB1-B08E-B5464D354151}"/>
          </ac:picMkLst>
        </pc:picChg>
        <pc:picChg chg="mod">
          <ac:chgData name="Sandra Milena Cortes Roa" userId="45f0be6e-7200-4e97-b75a-22cbd54da4f6" providerId="ADAL" clId="{277FEEA8-7E33-4294-A25C-87501635E6D5}" dt="2020-09-24T22:46:09.396" v="38" actId="1440"/>
          <ac:picMkLst>
            <pc:docMk/>
            <pc:sldMk cId="3642095454" sldId="258"/>
            <ac:picMk id="5" creationId="{AE20A8C0-CF38-47BD-BE73-25445384419E}"/>
          </ac:picMkLst>
        </pc:picChg>
      </pc:sldChg>
      <pc:sldChg chg="modSp mod">
        <pc:chgData name="Sandra Milena Cortes Roa" userId="45f0be6e-7200-4e97-b75a-22cbd54da4f6" providerId="ADAL" clId="{277FEEA8-7E33-4294-A25C-87501635E6D5}" dt="2020-09-29T19:48:50.478" v="460" actId="1440"/>
        <pc:sldMkLst>
          <pc:docMk/>
          <pc:sldMk cId="3390487021" sldId="259"/>
        </pc:sldMkLst>
        <pc:picChg chg="mod">
          <ac:chgData name="Sandra Milena Cortes Roa" userId="45f0be6e-7200-4e97-b75a-22cbd54da4f6" providerId="ADAL" clId="{277FEEA8-7E33-4294-A25C-87501635E6D5}" dt="2020-09-24T22:16:48.976" v="0" actId="14100"/>
          <ac:picMkLst>
            <pc:docMk/>
            <pc:sldMk cId="3390487021" sldId="259"/>
            <ac:picMk id="2" creationId="{6B8FFFC2-35C1-46B4-80F1-A84983EE1CA2}"/>
          </ac:picMkLst>
        </pc:picChg>
        <pc:picChg chg="mod">
          <ac:chgData name="Sandra Milena Cortes Roa" userId="45f0be6e-7200-4e97-b75a-22cbd54da4f6" providerId="ADAL" clId="{277FEEA8-7E33-4294-A25C-87501635E6D5}" dt="2020-09-29T19:48:50.478" v="460" actId="1440"/>
          <ac:picMkLst>
            <pc:docMk/>
            <pc:sldMk cId="3390487021" sldId="259"/>
            <ac:picMk id="4" creationId="{0EEAEEE2-1650-4579-83A9-A4DF62428D53}"/>
          </ac:picMkLst>
        </pc:picChg>
      </pc:sldChg>
      <pc:sldChg chg="modSp mod">
        <pc:chgData name="Sandra Milena Cortes Roa" userId="45f0be6e-7200-4e97-b75a-22cbd54da4f6" providerId="ADAL" clId="{277FEEA8-7E33-4294-A25C-87501635E6D5}" dt="2020-09-24T22:46:23.193" v="41" actId="1076"/>
        <pc:sldMkLst>
          <pc:docMk/>
          <pc:sldMk cId="650236636" sldId="260"/>
        </pc:sldMkLst>
        <pc:spChg chg="mod">
          <ac:chgData name="Sandra Milena Cortes Roa" userId="45f0be6e-7200-4e97-b75a-22cbd54da4f6" providerId="ADAL" clId="{277FEEA8-7E33-4294-A25C-87501635E6D5}" dt="2020-09-24T22:46:21.267" v="40" actId="1076"/>
          <ac:spMkLst>
            <pc:docMk/>
            <pc:sldMk cId="650236636" sldId="260"/>
            <ac:spMk id="2" creationId="{CA37D2E6-6AB0-4702-A6E7-7C406F1A0F1F}"/>
          </ac:spMkLst>
        </pc:spChg>
        <pc:picChg chg="mod">
          <ac:chgData name="Sandra Milena Cortes Roa" userId="45f0be6e-7200-4e97-b75a-22cbd54da4f6" providerId="ADAL" clId="{277FEEA8-7E33-4294-A25C-87501635E6D5}" dt="2020-09-24T22:46:23.193" v="41" actId="1076"/>
          <ac:picMkLst>
            <pc:docMk/>
            <pc:sldMk cId="650236636" sldId="260"/>
            <ac:picMk id="4" creationId="{FB2F1A58-B1C4-45AD-B9C6-B454AA77CEF1}"/>
          </ac:picMkLst>
        </pc:picChg>
      </pc:sldChg>
      <pc:sldChg chg="modSp mod">
        <pc:chgData name="Sandra Milena Cortes Roa" userId="45f0be6e-7200-4e97-b75a-22cbd54da4f6" providerId="ADAL" clId="{277FEEA8-7E33-4294-A25C-87501635E6D5}" dt="2020-09-24T22:47:13.637" v="48" actId="1076"/>
        <pc:sldMkLst>
          <pc:docMk/>
          <pc:sldMk cId="2040797507" sldId="261"/>
        </pc:sldMkLst>
        <pc:spChg chg="mod">
          <ac:chgData name="Sandra Milena Cortes Roa" userId="45f0be6e-7200-4e97-b75a-22cbd54da4f6" providerId="ADAL" clId="{277FEEA8-7E33-4294-A25C-87501635E6D5}" dt="2020-09-24T22:47:13.637" v="48" actId="1076"/>
          <ac:spMkLst>
            <pc:docMk/>
            <pc:sldMk cId="2040797507" sldId="261"/>
            <ac:spMk id="2" creationId="{3807E452-DCE8-4FB6-8B11-F30BAF922584}"/>
          </ac:spMkLst>
        </pc:spChg>
        <pc:picChg chg="mod">
          <ac:chgData name="Sandra Milena Cortes Roa" userId="45f0be6e-7200-4e97-b75a-22cbd54da4f6" providerId="ADAL" clId="{277FEEA8-7E33-4294-A25C-87501635E6D5}" dt="2020-09-24T22:46:52.922" v="46" actId="1076"/>
          <ac:picMkLst>
            <pc:docMk/>
            <pc:sldMk cId="2040797507" sldId="261"/>
            <ac:picMk id="3" creationId="{759FD3A9-B9A2-44CD-90A6-8CFB21945343}"/>
          </ac:picMkLst>
        </pc:picChg>
        <pc:picChg chg="mod">
          <ac:chgData name="Sandra Milena Cortes Roa" userId="45f0be6e-7200-4e97-b75a-22cbd54da4f6" providerId="ADAL" clId="{277FEEA8-7E33-4294-A25C-87501635E6D5}" dt="2020-09-24T22:46:49.218" v="45" actId="1076"/>
          <ac:picMkLst>
            <pc:docMk/>
            <pc:sldMk cId="2040797507" sldId="261"/>
            <ac:picMk id="4" creationId="{4F1FCABC-5839-4ABB-A0BA-2584E62AF6DC}"/>
          </ac:picMkLst>
        </pc:picChg>
        <pc:picChg chg="mod">
          <ac:chgData name="Sandra Milena Cortes Roa" userId="45f0be6e-7200-4e97-b75a-22cbd54da4f6" providerId="ADAL" clId="{277FEEA8-7E33-4294-A25C-87501635E6D5}" dt="2020-09-24T22:46:58.516" v="47" actId="1076"/>
          <ac:picMkLst>
            <pc:docMk/>
            <pc:sldMk cId="2040797507" sldId="261"/>
            <ac:picMk id="5" creationId="{E7DD8E03-9660-4B88-9817-05B2508F7346}"/>
          </ac:picMkLst>
        </pc:picChg>
        <pc:picChg chg="mod">
          <ac:chgData name="Sandra Milena Cortes Roa" userId="45f0be6e-7200-4e97-b75a-22cbd54da4f6" providerId="ADAL" clId="{277FEEA8-7E33-4294-A25C-87501635E6D5}" dt="2020-09-24T22:46:41.895" v="44" actId="1076"/>
          <ac:picMkLst>
            <pc:docMk/>
            <pc:sldMk cId="2040797507" sldId="261"/>
            <ac:picMk id="1026" creationId="{EA29FD1D-4A37-4242-A2F1-22927B2B0C38}"/>
          </ac:picMkLst>
        </pc:picChg>
      </pc:sldChg>
      <pc:sldChg chg="modSp mod">
        <pc:chgData name="Sandra Milena Cortes Roa" userId="45f0be6e-7200-4e97-b75a-22cbd54da4f6" providerId="ADAL" clId="{277FEEA8-7E33-4294-A25C-87501635E6D5}" dt="2020-09-29T14:05:16.781" v="191" actId="1076"/>
        <pc:sldMkLst>
          <pc:docMk/>
          <pc:sldMk cId="3704143393" sldId="268"/>
        </pc:sldMkLst>
        <pc:spChg chg="mod">
          <ac:chgData name="Sandra Milena Cortes Roa" userId="45f0be6e-7200-4e97-b75a-22cbd54da4f6" providerId="ADAL" clId="{277FEEA8-7E33-4294-A25C-87501635E6D5}" dt="2020-09-29T14:04:55.665" v="182" actId="14100"/>
          <ac:spMkLst>
            <pc:docMk/>
            <pc:sldMk cId="3704143393" sldId="268"/>
            <ac:spMk id="2" creationId="{88216C95-512A-41E3-92C4-33D48D590C46}"/>
          </ac:spMkLst>
        </pc:spChg>
        <pc:spChg chg="mod">
          <ac:chgData name="Sandra Milena Cortes Roa" userId="45f0be6e-7200-4e97-b75a-22cbd54da4f6" providerId="ADAL" clId="{277FEEA8-7E33-4294-A25C-87501635E6D5}" dt="2020-09-29T14:05:16.781" v="191" actId="1076"/>
          <ac:spMkLst>
            <pc:docMk/>
            <pc:sldMk cId="3704143393" sldId="268"/>
            <ac:spMk id="3" creationId="{AE09B834-96A6-4A9A-8C10-A106A6FC2F70}"/>
          </ac:spMkLst>
        </pc:spChg>
        <pc:spChg chg="mod">
          <ac:chgData name="Sandra Milena Cortes Roa" userId="45f0be6e-7200-4e97-b75a-22cbd54da4f6" providerId="ADAL" clId="{277FEEA8-7E33-4294-A25C-87501635E6D5}" dt="2020-09-29T14:04:41.383" v="179" actId="14100"/>
          <ac:spMkLst>
            <pc:docMk/>
            <pc:sldMk cId="3704143393" sldId="268"/>
            <ac:spMk id="7" creationId="{B9D3F8A3-DB3F-4B3A-B786-C7DB2C4ABE62}"/>
          </ac:spMkLst>
        </pc:spChg>
      </pc:sldChg>
      <pc:sldChg chg="modSp add mod">
        <pc:chgData name="Sandra Milena Cortes Roa" userId="45f0be6e-7200-4e97-b75a-22cbd54da4f6" providerId="ADAL" clId="{277FEEA8-7E33-4294-A25C-87501635E6D5}" dt="2020-09-24T22:17:33.309" v="10" actId="121"/>
        <pc:sldMkLst>
          <pc:docMk/>
          <pc:sldMk cId="610581821" sldId="269"/>
        </pc:sldMkLst>
        <pc:spChg chg="mod">
          <ac:chgData name="Sandra Milena Cortes Roa" userId="45f0be6e-7200-4e97-b75a-22cbd54da4f6" providerId="ADAL" clId="{277FEEA8-7E33-4294-A25C-87501635E6D5}" dt="2020-09-24T22:17:07.277" v="3" actId="20577"/>
          <ac:spMkLst>
            <pc:docMk/>
            <pc:sldMk cId="610581821" sldId="269"/>
            <ac:spMk id="2" creationId="{88216C95-512A-41E3-92C4-33D48D590C46}"/>
          </ac:spMkLst>
        </pc:spChg>
        <pc:spChg chg="mod">
          <ac:chgData name="Sandra Milena Cortes Roa" userId="45f0be6e-7200-4e97-b75a-22cbd54da4f6" providerId="ADAL" clId="{277FEEA8-7E33-4294-A25C-87501635E6D5}" dt="2020-09-24T22:17:33.309" v="10" actId="121"/>
          <ac:spMkLst>
            <pc:docMk/>
            <pc:sldMk cId="610581821" sldId="269"/>
            <ac:spMk id="3" creationId="{AE09B834-96A6-4A9A-8C10-A106A6FC2F70}"/>
          </ac:spMkLst>
        </pc:spChg>
      </pc:sldChg>
      <pc:sldChg chg="new">
        <pc:chgData name="Sandra Milena Cortes Roa" userId="45f0be6e-7200-4e97-b75a-22cbd54da4f6" providerId="ADAL" clId="{277FEEA8-7E33-4294-A25C-87501635E6D5}" dt="2020-09-24T22:17:37.156" v="11" actId="680"/>
        <pc:sldMkLst>
          <pc:docMk/>
          <pc:sldMk cId="4004281740" sldId="270"/>
        </pc:sldMkLst>
      </pc:sldChg>
      <pc:sldChg chg="modSp add mod">
        <pc:chgData name="Sandra Milena Cortes Roa" userId="45f0be6e-7200-4e97-b75a-22cbd54da4f6" providerId="ADAL" clId="{277FEEA8-7E33-4294-A25C-87501635E6D5}" dt="2020-09-24T22:18:37.412" v="29" actId="1076"/>
        <pc:sldMkLst>
          <pc:docMk/>
          <pc:sldMk cId="1037063231" sldId="271"/>
        </pc:sldMkLst>
        <pc:spChg chg="mod">
          <ac:chgData name="Sandra Milena Cortes Roa" userId="45f0be6e-7200-4e97-b75a-22cbd54da4f6" providerId="ADAL" clId="{277FEEA8-7E33-4294-A25C-87501635E6D5}" dt="2020-09-24T22:17:51.103" v="15" actId="20577"/>
          <ac:spMkLst>
            <pc:docMk/>
            <pc:sldMk cId="1037063231" sldId="271"/>
            <ac:spMk id="2" creationId="{88216C95-512A-41E3-92C4-33D48D590C46}"/>
          </ac:spMkLst>
        </pc:spChg>
        <pc:spChg chg="mod">
          <ac:chgData name="Sandra Milena Cortes Roa" userId="45f0be6e-7200-4e97-b75a-22cbd54da4f6" providerId="ADAL" clId="{277FEEA8-7E33-4294-A25C-87501635E6D5}" dt="2020-09-24T22:18:37.412" v="29" actId="1076"/>
          <ac:spMkLst>
            <pc:docMk/>
            <pc:sldMk cId="1037063231" sldId="271"/>
            <ac:spMk id="3" creationId="{AE09B834-96A6-4A9A-8C10-A106A6FC2F70}"/>
          </ac:spMkLst>
        </pc:spChg>
      </pc:sldChg>
      <pc:sldChg chg="addSp delSp modSp add mod">
        <pc:chgData name="Sandra Milena Cortes Roa" userId="45f0be6e-7200-4e97-b75a-22cbd54da4f6" providerId="ADAL" clId="{277FEEA8-7E33-4294-A25C-87501635E6D5}" dt="2020-09-29T19:28:48.021" v="452" actId="12269"/>
        <pc:sldMkLst>
          <pc:docMk/>
          <pc:sldMk cId="240276276" sldId="272"/>
        </pc:sldMkLst>
        <pc:spChg chg="add del">
          <ac:chgData name="Sandra Milena Cortes Roa" userId="45f0be6e-7200-4e97-b75a-22cbd54da4f6" providerId="ADAL" clId="{277FEEA8-7E33-4294-A25C-87501635E6D5}" dt="2020-09-29T19:07:25.053" v="267" actId="478"/>
          <ac:spMkLst>
            <pc:docMk/>
            <pc:sldMk cId="240276276" sldId="272"/>
            <ac:spMk id="2" creationId="{7B90F84E-FC19-4721-8912-2D2086FC1C2B}"/>
          </ac:spMkLst>
        </pc:spChg>
        <pc:spChg chg="add del mod">
          <ac:chgData name="Sandra Milena Cortes Roa" userId="45f0be6e-7200-4e97-b75a-22cbd54da4f6" providerId="ADAL" clId="{277FEEA8-7E33-4294-A25C-87501635E6D5}" dt="2020-09-29T19:24:42.872" v="444" actId="478"/>
          <ac:spMkLst>
            <pc:docMk/>
            <pc:sldMk cId="240276276" sldId="272"/>
            <ac:spMk id="8" creationId="{7DDC9046-3EC2-461D-B788-B0DFA0FAC123}"/>
          </ac:spMkLst>
        </pc:spChg>
        <pc:graphicFrameChg chg="add mod modGraphic">
          <ac:chgData name="Sandra Milena Cortes Roa" userId="45f0be6e-7200-4e97-b75a-22cbd54da4f6" providerId="ADAL" clId="{277FEEA8-7E33-4294-A25C-87501635E6D5}" dt="2020-09-29T19:28:48.021" v="452" actId="12269"/>
          <ac:graphicFrameMkLst>
            <pc:docMk/>
            <pc:sldMk cId="240276276" sldId="272"/>
            <ac:graphicFrameMk id="3" creationId="{4EE517ED-3C77-4576-AC21-405B68B20455}"/>
          </ac:graphicFrameMkLst>
        </pc:graphicFrameChg>
        <pc:picChg chg="add del mod">
          <ac:chgData name="Sandra Milena Cortes Roa" userId="45f0be6e-7200-4e97-b75a-22cbd54da4f6" providerId="ADAL" clId="{277FEEA8-7E33-4294-A25C-87501635E6D5}" dt="2020-09-29T19:06:46.300" v="259" actId="478"/>
          <ac:picMkLst>
            <pc:docMk/>
            <pc:sldMk cId="240276276" sldId="272"/>
            <ac:picMk id="1026" creationId="{1030AC70-3DB7-4C66-BC50-8A50DCBADE2C}"/>
          </ac:picMkLst>
        </pc:picChg>
        <pc:picChg chg="add del mod">
          <ac:chgData name="Sandra Milena Cortes Roa" userId="45f0be6e-7200-4e97-b75a-22cbd54da4f6" providerId="ADAL" clId="{277FEEA8-7E33-4294-A25C-87501635E6D5}" dt="2020-09-29T19:11:41.567" v="278" actId="478"/>
          <ac:picMkLst>
            <pc:docMk/>
            <pc:sldMk cId="240276276" sldId="272"/>
            <ac:picMk id="1028" creationId="{A0B6D6C5-303E-4D73-860D-364B81376BE3}"/>
          </ac:picMkLst>
        </pc:picChg>
        <pc:picChg chg="add del mod">
          <ac:chgData name="Sandra Milena Cortes Roa" userId="45f0be6e-7200-4e97-b75a-22cbd54da4f6" providerId="ADAL" clId="{277FEEA8-7E33-4294-A25C-87501635E6D5}" dt="2020-09-29T19:06:47.049" v="261" actId="478"/>
          <ac:picMkLst>
            <pc:docMk/>
            <pc:sldMk cId="240276276" sldId="272"/>
            <ac:picMk id="1030" creationId="{65ACE411-D602-4BE2-8DB2-B01F351EA544}"/>
          </ac:picMkLst>
        </pc:picChg>
        <pc:picChg chg="add del mod">
          <ac:chgData name="Sandra Milena Cortes Roa" userId="45f0be6e-7200-4e97-b75a-22cbd54da4f6" providerId="ADAL" clId="{277FEEA8-7E33-4294-A25C-87501635E6D5}" dt="2020-09-29T19:04:50.810" v="216" actId="478"/>
          <ac:picMkLst>
            <pc:docMk/>
            <pc:sldMk cId="240276276" sldId="272"/>
            <ac:picMk id="1032" creationId="{7733F1E9-FF1E-4422-A3D4-A828420CC471}"/>
          </ac:picMkLst>
        </pc:picChg>
        <pc:picChg chg="add del mod">
          <ac:chgData name="Sandra Milena Cortes Roa" userId="45f0be6e-7200-4e97-b75a-22cbd54da4f6" providerId="ADAL" clId="{277FEEA8-7E33-4294-A25C-87501635E6D5}" dt="2020-09-29T19:11:44.550" v="280" actId="478"/>
          <ac:picMkLst>
            <pc:docMk/>
            <pc:sldMk cId="240276276" sldId="272"/>
            <ac:picMk id="1034" creationId="{04F685EB-EE02-4762-8A17-3B44B6FE20A2}"/>
          </ac:picMkLst>
        </pc:picChg>
        <pc:picChg chg="add del mod">
          <ac:chgData name="Sandra Milena Cortes Roa" userId="45f0be6e-7200-4e97-b75a-22cbd54da4f6" providerId="ADAL" clId="{277FEEA8-7E33-4294-A25C-87501635E6D5}" dt="2020-09-29T19:11:45.165" v="281" actId="478"/>
          <ac:picMkLst>
            <pc:docMk/>
            <pc:sldMk cId="240276276" sldId="272"/>
            <ac:picMk id="1036" creationId="{160D38B8-CA5D-411A-A631-6F0EC2628D46}"/>
          </ac:picMkLst>
        </pc:picChg>
        <pc:picChg chg="add del mod">
          <ac:chgData name="Sandra Milena Cortes Roa" userId="45f0be6e-7200-4e97-b75a-22cbd54da4f6" providerId="ADAL" clId="{277FEEA8-7E33-4294-A25C-87501635E6D5}" dt="2020-09-29T19:11:43.902" v="279" actId="478"/>
          <ac:picMkLst>
            <pc:docMk/>
            <pc:sldMk cId="240276276" sldId="272"/>
            <ac:picMk id="1040" creationId="{CF7CDB26-4720-4C15-8275-EBC7BEC265B6}"/>
          </ac:picMkLst>
        </pc:picChg>
      </pc:sldChg>
      <pc:sldChg chg="modSp add mod">
        <pc:chgData name="Sandra Milena Cortes Roa" userId="45f0be6e-7200-4e97-b75a-22cbd54da4f6" providerId="ADAL" clId="{277FEEA8-7E33-4294-A25C-87501635E6D5}" dt="2020-09-24T22:19:05.556" v="37" actId="27636"/>
        <pc:sldMkLst>
          <pc:docMk/>
          <pc:sldMk cId="2418132233" sldId="273"/>
        </pc:sldMkLst>
        <pc:spChg chg="mod">
          <ac:chgData name="Sandra Milena Cortes Roa" userId="45f0be6e-7200-4e97-b75a-22cbd54da4f6" providerId="ADAL" clId="{277FEEA8-7E33-4294-A25C-87501635E6D5}" dt="2020-09-24T22:18:45.813" v="31" actId="20577"/>
          <ac:spMkLst>
            <pc:docMk/>
            <pc:sldMk cId="2418132233" sldId="273"/>
            <ac:spMk id="2" creationId="{88216C95-512A-41E3-92C4-33D48D590C46}"/>
          </ac:spMkLst>
        </pc:spChg>
        <pc:spChg chg="mod">
          <ac:chgData name="Sandra Milena Cortes Roa" userId="45f0be6e-7200-4e97-b75a-22cbd54da4f6" providerId="ADAL" clId="{277FEEA8-7E33-4294-A25C-87501635E6D5}" dt="2020-09-24T22:19:05.556" v="37" actId="27636"/>
          <ac:spMkLst>
            <pc:docMk/>
            <pc:sldMk cId="2418132233" sldId="273"/>
            <ac:spMk id="3" creationId="{AE09B834-96A6-4A9A-8C10-A106A6FC2F70}"/>
          </ac:spMkLst>
        </pc:spChg>
      </pc:sldChg>
      <pc:sldChg chg="add">
        <pc:chgData name="Sandra Milena Cortes Roa" userId="45f0be6e-7200-4e97-b75a-22cbd54da4f6" providerId="ADAL" clId="{277FEEA8-7E33-4294-A25C-87501635E6D5}" dt="2020-09-24T22:17:45.303" v="13"/>
        <pc:sldMkLst>
          <pc:docMk/>
          <pc:sldMk cId="2769088526" sldId="274"/>
        </pc:sldMkLst>
      </pc:sldChg>
      <pc:sldChg chg="del">
        <pc:chgData name="Sandra Milena Cortes Roa" userId="45f0be6e-7200-4e97-b75a-22cbd54da4f6" providerId="ADAL" clId="{277FEEA8-7E33-4294-A25C-87501635E6D5}" dt="2020-09-29T14:05:20.163" v="192" actId="47"/>
        <pc:sldMkLst>
          <pc:docMk/>
          <pc:sldMk cId="3080740882" sldId="280"/>
        </pc:sldMkLst>
      </pc:sldChg>
      <pc:sldChg chg="modSp mod">
        <pc:chgData name="Sandra Milena Cortes Roa" userId="45f0be6e-7200-4e97-b75a-22cbd54da4f6" providerId="ADAL" clId="{277FEEA8-7E33-4294-A25C-87501635E6D5}" dt="2020-09-29T00:29:52.341" v="162" actId="27636"/>
        <pc:sldMkLst>
          <pc:docMk/>
          <pc:sldMk cId="4160666219" sldId="291"/>
        </pc:sldMkLst>
        <pc:spChg chg="mod">
          <ac:chgData name="Sandra Milena Cortes Roa" userId="45f0be6e-7200-4e97-b75a-22cbd54da4f6" providerId="ADAL" clId="{277FEEA8-7E33-4294-A25C-87501635E6D5}" dt="2020-09-29T00:29:52.341" v="162" actId="27636"/>
          <ac:spMkLst>
            <pc:docMk/>
            <pc:sldMk cId="4160666219" sldId="291"/>
            <ac:spMk id="4" creationId="{DA3708D4-9345-4006-8186-DC81A289E189}"/>
          </ac:spMkLst>
        </pc:spChg>
      </pc:sldChg>
      <pc:sldChg chg="modSp mod">
        <pc:chgData name="Sandra Milena Cortes Roa" userId="45f0be6e-7200-4e97-b75a-22cbd54da4f6" providerId="ADAL" clId="{277FEEA8-7E33-4294-A25C-87501635E6D5}" dt="2020-09-29T14:05:46.002" v="198" actId="166"/>
        <pc:sldMkLst>
          <pc:docMk/>
          <pc:sldMk cId="2933659434" sldId="292"/>
        </pc:sldMkLst>
        <pc:spChg chg="mod ord">
          <ac:chgData name="Sandra Milena Cortes Roa" userId="45f0be6e-7200-4e97-b75a-22cbd54da4f6" providerId="ADAL" clId="{277FEEA8-7E33-4294-A25C-87501635E6D5}" dt="2020-09-29T14:05:46.002" v="198" actId="166"/>
          <ac:spMkLst>
            <pc:docMk/>
            <pc:sldMk cId="2933659434" sldId="292"/>
            <ac:spMk id="2" creationId="{53526CD2-0227-4876-AE7A-67AC2B8AE374}"/>
          </ac:spMkLst>
        </pc:spChg>
        <pc:picChg chg="mod">
          <ac:chgData name="Sandra Milena Cortes Roa" userId="45f0be6e-7200-4e97-b75a-22cbd54da4f6" providerId="ADAL" clId="{277FEEA8-7E33-4294-A25C-87501635E6D5}" dt="2020-09-29T14:05:39.778" v="197" actId="14100"/>
          <ac:picMkLst>
            <pc:docMk/>
            <pc:sldMk cId="2933659434" sldId="292"/>
            <ac:picMk id="3" creationId="{D7CE0E68-9EDC-481E-A5AF-0E0FE6915C69}"/>
          </ac:picMkLst>
        </pc:picChg>
      </pc:sldChg>
      <pc:sldChg chg="delSp add setBg delDesignElem">
        <pc:chgData name="Sandra Milena Cortes Roa" userId="45f0be6e-7200-4e97-b75a-22cbd54da4f6" providerId="ADAL" clId="{277FEEA8-7E33-4294-A25C-87501635E6D5}" dt="2020-09-29T00:20:36.222" v="50"/>
        <pc:sldMkLst>
          <pc:docMk/>
          <pc:sldMk cId="1092008717" sldId="302"/>
        </pc:sldMkLst>
        <pc:spChg chg="del">
          <ac:chgData name="Sandra Milena Cortes Roa" userId="45f0be6e-7200-4e97-b75a-22cbd54da4f6" providerId="ADAL" clId="{277FEEA8-7E33-4294-A25C-87501635E6D5}" dt="2020-09-29T00:20:36.222" v="50"/>
          <ac:spMkLst>
            <pc:docMk/>
            <pc:sldMk cId="1092008717" sldId="302"/>
            <ac:spMk id="9" creationId="{3EAA282C-D6AD-4614-A9F7-E9D8CDB6B80E}"/>
          </ac:spMkLst>
        </pc:spChg>
        <pc:spChg chg="del">
          <ac:chgData name="Sandra Milena Cortes Roa" userId="45f0be6e-7200-4e97-b75a-22cbd54da4f6" providerId="ADAL" clId="{277FEEA8-7E33-4294-A25C-87501635E6D5}" dt="2020-09-29T00:20:36.222" v="50"/>
          <ac:spMkLst>
            <pc:docMk/>
            <pc:sldMk cId="1092008717" sldId="302"/>
            <ac:spMk id="11" creationId="{85349CB8-0027-49D3-B09C-B3097EB0E4EA}"/>
          </ac:spMkLst>
        </pc:spChg>
        <pc:cxnChg chg="del">
          <ac:chgData name="Sandra Milena Cortes Roa" userId="45f0be6e-7200-4e97-b75a-22cbd54da4f6" providerId="ADAL" clId="{277FEEA8-7E33-4294-A25C-87501635E6D5}" dt="2020-09-29T00:20:36.222" v="50"/>
          <ac:cxnSpMkLst>
            <pc:docMk/>
            <pc:sldMk cId="1092008717" sldId="302"/>
            <ac:cxnSpMk id="13" creationId="{C4A330F7-C135-4887-BEB7-715897211F06}"/>
          </ac:cxnSpMkLst>
        </pc:cxnChg>
        <pc:cxnChg chg="del">
          <ac:chgData name="Sandra Milena Cortes Roa" userId="45f0be6e-7200-4e97-b75a-22cbd54da4f6" providerId="ADAL" clId="{277FEEA8-7E33-4294-A25C-87501635E6D5}" dt="2020-09-29T00:20:36.222" v="50"/>
          <ac:cxnSpMkLst>
            <pc:docMk/>
            <pc:sldMk cId="1092008717" sldId="302"/>
            <ac:cxnSpMk id="15" creationId="{2B4BC022-2321-4FF2-BB92-B4B3F486CFC9}"/>
          </ac:cxnSpMkLst>
        </pc:cxnChg>
        <pc:cxnChg chg="del">
          <ac:chgData name="Sandra Milena Cortes Roa" userId="45f0be6e-7200-4e97-b75a-22cbd54da4f6" providerId="ADAL" clId="{277FEEA8-7E33-4294-A25C-87501635E6D5}" dt="2020-09-29T00:20:36.222" v="50"/>
          <ac:cxnSpMkLst>
            <pc:docMk/>
            <pc:sldMk cId="1092008717" sldId="302"/>
            <ac:cxnSpMk id="17" creationId="{26E8991A-3FA3-406E-92A6-7021C64B8B15}"/>
          </ac:cxnSpMkLst>
        </pc:cxnChg>
        <pc:cxnChg chg="del">
          <ac:chgData name="Sandra Milena Cortes Roa" userId="45f0be6e-7200-4e97-b75a-22cbd54da4f6" providerId="ADAL" clId="{277FEEA8-7E33-4294-A25C-87501635E6D5}" dt="2020-09-29T00:20:36.222" v="50"/>
          <ac:cxnSpMkLst>
            <pc:docMk/>
            <pc:sldMk cId="1092008717" sldId="302"/>
            <ac:cxnSpMk id="19" creationId="{74486EB5-0FC0-4694-8A6B-5084CCDFFACB}"/>
          </ac:cxnSpMkLst>
        </pc:cxnChg>
        <pc:cxnChg chg="del">
          <ac:chgData name="Sandra Milena Cortes Roa" userId="45f0be6e-7200-4e97-b75a-22cbd54da4f6" providerId="ADAL" clId="{277FEEA8-7E33-4294-A25C-87501635E6D5}" dt="2020-09-29T00:20:36.222" v="50"/>
          <ac:cxnSpMkLst>
            <pc:docMk/>
            <pc:sldMk cId="1092008717" sldId="302"/>
            <ac:cxnSpMk id="21" creationId="{102A2150-2605-46B8-9C26-A96C0BB01A16}"/>
          </ac:cxnSpMkLst>
        </pc:cxnChg>
      </pc:sldChg>
      <pc:sldChg chg="addSp delSp modSp mod">
        <pc:chgData name="Sandra Milena Cortes Roa" userId="45f0be6e-7200-4e97-b75a-22cbd54da4f6" providerId="ADAL" clId="{277FEEA8-7E33-4294-A25C-87501635E6D5}" dt="2020-09-29T00:28:24.709" v="146" actId="20577"/>
        <pc:sldMkLst>
          <pc:docMk/>
          <pc:sldMk cId="1092008717" sldId="303"/>
        </pc:sldMkLst>
        <pc:spChg chg="del">
          <ac:chgData name="Sandra Milena Cortes Roa" userId="45f0be6e-7200-4e97-b75a-22cbd54da4f6" providerId="ADAL" clId="{277FEEA8-7E33-4294-A25C-87501635E6D5}" dt="2020-09-29T00:20:41.114" v="51" actId="478"/>
          <ac:spMkLst>
            <pc:docMk/>
            <pc:sldMk cId="1092008717" sldId="303"/>
            <ac:spMk id="2" creationId="{88216C95-512A-41E3-92C4-33D48D590C46}"/>
          </ac:spMkLst>
        </pc:spChg>
        <pc:spChg chg="del">
          <ac:chgData name="Sandra Milena Cortes Roa" userId="45f0be6e-7200-4e97-b75a-22cbd54da4f6" providerId="ADAL" clId="{277FEEA8-7E33-4294-A25C-87501635E6D5}" dt="2020-09-29T00:20:47.757" v="52" actId="478"/>
          <ac:spMkLst>
            <pc:docMk/>
            <pc:sldMk cId="1092008717" sldId="303"/>
            <ac:spMk id="3" creationId="{AE09B834-96A6-4A9A-8C10-A106A6FC2F70}"/>
          </ac:spMkLst>
        </pc:spChg>
        <pc:spChg chg="add mod ord">
          <ac:chgData name="Sandra Milena Cortes Roa" userId="45f0be6e-7200-4e97-b75a-22cbd54da4f6" providerId="ADAL" clId="{277FEEA8-7E33-4294-A25C-87501635E6D5}" dt="2020-09-29T00:22:11.626" v="104" actId="14100"/>
          <ac:spMkLst>
            <pc:docMk/>
            <pc:sldMk cId="1092008717" sldId="303"/>
            <ac:spMk id="6" creationId="{35CC9101-B92A-4C48-BF17-BA82064D055A}"/>
          </ac:spMkLst>
        </pc:spChg>
        <pc:spChg chg="add mod ord">
          <ac:chgData name="Sandra Milena Cortes Roa" userId="45f0be6e-7200-4e97-b75a-22cbd54da4f6" providerId="ADAL" clId="{277FEEA8-7E33-4294-A25C-87501635E6D5}" dt="2020-09-29T00:28:24.709" v="146" actId="20577"/>
          <ac:spMkLst>
            <pc:docMk/>
            <pc:sldMk cId="1092008717" sldId="303"/>
            <ac:spMk id="8" creationId="{8CD1DE17-AA06-4B00-A265-682171B94516}"/>
          </ac:spMkLst>
        </pc:spChg>
        <pc:spChg chg="add mod ord">
          <ac:chgData name="Sandra Milena Cortes Roa" userId="45f0be6e-7200-4e97-b75a-22cbd54da4f6" providerId="ADAL" clId="{277FEEA8-7E33-4294-A25C-87501635E6D5}" dt="2020-09-29T00:21:45.245" v="74" actId="14100"/>
          <ac:spMkLst>
            <pc:docMk/>
            <pc:sldMk cId="1092008717" sldId="303"/>
            <ac:spMk id="10" creationId="{1EA1346B-312A-4473-A2F6-E91B48A882C4}"/>
          </ac:spMkLst>
        </pc:spChg>
      </pc:sldChg>
      <pc:sldChg chg="modSp mod">
        <pc:chgData name="Sandra Milena Cortes Roa" userId="45f0be6e-7200-4e97-b75a-22cbd54da4f6" providerId="ADAL" clId="{277FEEA8-7E33-4294-A25C-87501635E6D5}" dt="2020-09-29T14:04:11.706" v="165" actId="14100"/>
        <pc:sldMkLst>
          <pc:docMk/>
          <pc:sldMk cId="3223184084" sldId="304"/>
        </pc:sldMkLst>
        <pc:picChg chg="mod">
          <ac:chgData name="Sandra Milena Cortes Roa" userId="45f0be6e-7200-4e97-b75a-22cbd54da4f6" providerId="ADAL" clId="{277FEEA8-7E33-4294-A25C-87501635E6D5}" dt="2020-09-29T14:04:11.706" v="165" actId="14100"/>
          <ac:picMkLst>
            <pc:docMk/>
            <pc:sldMk cId="3223184084" sldId="304"/>
            <ac:picMk id="2" creationId="{268EA88C-1770-4420-9AE3-7B3B4CF45C94}"/>
          </ac:picMkLst>
        </pc:picChg>
      </pc:sldChg>
      <pc:sldChg chg="addSp delSp modSp add mod setBg delDesignElem">
        <pc:chgData name="Sandra Milena Cortes Roa" userId="45f0be6e-7200-4e97-b75a-22cbd54da4f6" providerId="ADAL" clId="{277FEEA8-7E33-4294-A25C-87501635E6D5}" dt="2020-09-29T00:29:08.009" v="160" actId="14100"/>
        <pc:sldMkLst>
          <pc:docMk/>
          <pc:sldMk cId="1880467331" sldId="306"/>
        </pc:sldMkLst>
        <pc:spChg chg="mod ord">
          <ac:chgData name="Sandra Milena Cortes Roa" userId="45f0be6e-7200-4e97-b75a-22cbd54da4f6" providerId="ADAL" clId="{277FEEA8-7E33-4294-A25C-87501635E6D5}" dt="2020-09-29T00:29:08.009" v="160" actId="14100"/>
          <ac:spMkLst>
            <pc:docMk/>
            <pc:sldMk cId="1880467331" sldId="306"/>
            <ac:spMk id="2" creationId="{88216C95-512A-41E3-92C4-33D48D590C46}"/>
          </ac:spMkLst>
        </pc:spChg>
        <pc:spChg chg="del">
          <ac:chgData name="Sandra Milena Cortes Roa" userId="45f0be6e-7200-4e97-b75a-22cbd54da4f6" providerId="ADAL" clId="{277FEEA8-7E33-4294-A25C-87501635E6D5}" dt="2020-09-29T00:25:52.624" v="119" actId="478"/>
          <ac:spMkLst>
            <pc:docMk/>
            <pc:sldMk cId="1880467331" sldId="306"/>
            <ac:spMk id="3" creationId="{AE09B834-96A6-4A9A-8C10-A106A6FC2F70}"/>
          </ac:spMkLst>
        </pc:spChg>
        <pc:spChg chg="add del mod">
          <ac:chgData name="Sandra Milena Cortes Roa" userId="45f0be6e-7200-4e97-b75a-22cbd54da4f6" providerId="ADAL" clId="{277FEEA8-7E33-4294-A25C-87501635E6D5}" dt="2020-09-29T00:25:55.487" v="120" actId="478"/>
          <ac:spMkLst>
            <pc:docMk/>
            <pc:sldMk cId="1880467331" sldId="306"/>
            <ac:spMk id="6" creationId="{9AC7810D-6637-4364-B915-C9EB28EA8C6C}"/>
          </ac:spMkLst>
        </pc:spChg>
        <pc:spChg chg="add mod">
          <ac:chgData name="Sandra Milena Cortes Roa" userId="45f0be6e-7200-4e97-b75a-22cbd54da4f6" providerId="ADAL" clId="{277FEEA8-7E33-4294-A25C-87501635E6D5}" dt="2020-09-29T00:26:23.362" v="124" actId="14100"/>
          <ac:spMkLst>
            <pc:docMk/>
            <pc:sldMk cId="1880467331" sldId="306"/>
            <ac:spMk id="7" creationId="{4F21F46D-F594-4C56-97C4-EDF7E8D083A8}"/>
          </ac:spMkLst>
        </pc:spChg>
        <pc:spChg chg="del">
          <ac:chgData name="Sandra Milena Cortes Roa" userId="45f0be6e-7200-4e97-b75a-22cbd54da4f6" providerId="ADAL" clId="{277FEEA8-7E33-4294-A25C-87501635E6D5}" dt="2020-09-29T00:25:41.357" v="107"/>
          <ac:spMkLst>
            <pc:docMk/>
            <pc:sldMk cId="1880467331" sldId="306"/>
            <ac:spMk id="9" creationId="{3EAA282C-D6AD-4614-A9F7-E9D8CDB6B80E}"/>
          </ac:spMkLst>
        </pc:spChg>
        <pc:spChg chg="del">
          <ac:chgData name="Sandra Milena Cortes Roa" userId="45f0be6e-7200-4e97-b75a-22cbd54da4f6" providerId="ADAL" clId="{277FEEA8-7E33-4294-A25C-87501635E6D5}" dt="2020-09-29T00:25:41.357" v="107"/>
          <ac:spMkLst>
            <pc:docMk/>
            <pc:sldMk cId="1880467331" sldId="306"/>
            <ac:spMk id="11" creationId="{85349CB8-0027-49D3-B09C-B3097EB0E4EA}"/>
          </ac:spMkLst>
        </pc:spChg>
        <pc:cxnChg chg="del">
          <ac:chgData name="Sandra Milena Cortes Roa" userId="45f0be6e-7200-4e97-b75a-22cbd54da4f6" providerId="ADAL" clId="{277FEEA8-7E33-4294-A25C-87501635E6D5}" dt="2020-09-29T00:25:41.357" v="107"/>
          <ac:cxnSpMkLst>
            <pc:docMk/>
            <pc:sldMk cId="1880467331" sldId="306"/>
            <ac:cxnSpMk id="13" creationId="{C4A330F7-C135-4887-BEB7-715897211F06}"/>
          </ac:cxnSpMkLst>
        </pc:cxnChg>
        <pc:cxnChg chg="del">
          <ac:chgData name="Sandra Milena Cortes Roa" userId="45f0be6e-7200-4e97-b75a-22cbd54da4f6" providerId="ADAL" clId="{277FEEA8-7E33-4294-A25C-87501635E6D5}" dt="2020-09-29T00:25:41.357" v="107"/>
          <ac:cxnSpMkLst>
            <pc:docMk/>
            <pc:sldMk cId="1880467331" sldId="306"/>
            <ac:cxnSpMk id="15" creationId="{2B4BC022-2321-4FF2-BB92-B4B3F486CFC9}"/>
          </ac:cxnSpMkLst>
        </pc:cxnChg>
        <pc:cxnChg chg="del">
          <ac:chgData name="Sandra Milena Cortes Roa" userId="45f0be6e-7200-4e97-b75a-22cbd54da4f6" providerId="ADAL" clId="{277FEEA8-7E33-4294-A25C-87501635E6D5}" dt="2020-09-29T00:25:41.357" v="107"/>
          <ac:cxnSpMkLst>
            <pc:docMk/>
            <pc:sldMk cId="1880467331" sldId="306"/>
            <ac:cxnSpMk id="17" creationId="{26E8991A-3FA3-406E-92A6-7021C64B8B15}"/>
          </ac:cxnSpMkLst>
        </pc:cxnChg>
        <pc:cxnChg chg="del">
          <ac:chgData name="Sandra Milena Cortes Roa" userId="45f0be6e-7200-4e97-b75a-22cbd54da4f6" providerId="ADAL" clId="{277FEEA8-7E33-4294-A25C-87501635E6D5}" dt="2020-09-29T00:25:41.357" v="107"/>
          <ac:cxnSpMkLst>
            <pc:docMk/>
            <pc:sldMk cId="1880467331" sldId="306"/>
            <ac:cxnSpMk id="19" creationId="{74486EB5-0FC0-4694-8A6B-5084CCDFFACB}"/>
          </ac:cxnSpMkLst>
        </pc:cxnChg>
        <pc:cxnChg chg="del">
          <ac:chgData name="Sandra Milena Cortes Roa" userId="45f0be6e-7200-4e97-b75a-22cbd54da4f6" providerId="ADAL" clId="{277FEEA8-7E33-4294-A25C-87501635E6D5}" dt="2020-09-29T00:25:41.357" v="107"/>
          <ac:cxnSpMkLst>
            <pc:docMk/>
            <pc:sldMk cId="1880467331" sldId="306"/>
            <ac:cxnSpMk id="21" creationId="{102A2150-2605-46B8-9C26-A96C0BB01A16}"/>
          </ac:cxnSpMkLst>
        </pc:cxnChg>
      </pc:sldChg>
      <pc:sldChg chg="addSp delSp modSp add del mod">
        <pc:chgData name="Sandra Milena Cortes Roa" userId="45f0be6e-7200-4e97-b75a-22cbd54da4f6" providerId="ADAL" clId="{277FEEA8-7E33-4294-A25C-87501635E6D5}" dt="2020-09-29T19:24:38.763" v="443" actId="47"/>
        <pc:sldMkLst>
          <pc:docMk/>
          <pc:sldMk cId="1315358056" sldId="312"/>
        </pc:sldMkLst>
        <pc:spChg chg="add del mod">
          <ac:chgData name="Sandra Milena Cortes Roa" userId="45f0be6e-7200-4e97-b75a-22cbd54da4f6" providerId="ADAL" clId="{277FEEA8-7E33-4294-A25C-87501635E6D5}" dt="2020-09-29T19:16:19.975" v="416" actId="21"/>
          <ac:spMkLst>
            <pc:docMk/>
            <pc:sldMk cId="1315358056" sldId="312"/>
            <ac:spMk id="2" creationId="{BDDE5CCB-CE66-4E9E-BA49-AAF4EDE50BD3}"/>
          </ac:spMkLst>
        </pc:spChg>
        <pc:picChg chg="del mod">
          <ac:chgData name="Sandra Milena Cortes Roa" userId="45f0be6e-7200-4e97-b75a-22cbd54da4f6" providerId="ADAL" clId="{277FEEA8-7E33-4294-A25C-87501635E6D5}" dt="2020-09-29T19:16:19.975" v="416" actId="21"/>
          <ac:picMkLst>
            <pc:docMk/>
            <pc:sldMk cId="1315358056" sldId="312"/>
            <ac:picMk id="1026" creationId="{1030AC70-3DB7-4C66-BC50-8A50DCBADE2C}"/>
          </ac:picMkLst>
        </pc:picChg>
        <pc:picChg chg="del">
          <ac:chgData name="Sandra Milena Cortes Roa" userId="45f0be6e-7200-4e97-b75a-22cbd54da4f6" providerId="ADAL" clId="{277FEEA8-7E33-4294-A25C-87501635E6D5}" dt="2020-09-29T19:06:27.317" v="243" actId="478"/>
          <ac:picMkLst>
            <pc:docMk/>
            <pc:sldMk cId="1315358056" sldId="312"/>
            <ac:picMk id="1028" creationId="{A0B6D6C5-303E-4D73-860D-364B81376BE3}"/>
          </ac:picMkLst>
        </pc:picChg>
        <pc:picChg chg="del mod">
          <ac:chgData name="Sandra Milena Cortes Roa" userId="45f0be6e-7200-4e97-b75a-22cbd54da4f6" providerId="ADAL" clId="{277FEEA8-7E33-4294-A25C-87501635E6D5}" dt="2020-09-29T19:16:19.975" v="416" actId="21"/>
          <ac:picMkLst>
            <pc:docMk/>
            <pc:sldMk cId="1315358056" sldId="312"/>
            <ac:picMk id="1030" creationId="{65ACE411-D602-4BE2-8DB2-B01F351EA544}"/>
          </ac:picMkLst>
        </pc:picChg>
        <pc:picChg chg="del">
          <ac:chgData name="Sandra Milena Cortes Roa" userId="45f0be6e-7200-4e97-b75a-22cbd54da4f6" providerId="ADAL" clId="{277FEEA8-7E33-4294-A25C-87501635E6D5}" dt="2020-09-29T19:06:27.846" v="244" actId="478"/>
          <ac:picMkLst>
            <pc:docMk/>
            <pc:sldMk cId="1315358056" sldId="312"/>
            <ac:picMk id="1034" creationId="{04F685EB-EE02-4762-8A17-3B44B6FE20A2}"/>
          </ac:picMkLst>
        </pc:picChg>
        <pc:picChg chg="del">
          <ac:chgData name="Sandra Milena Cortes Roa" userId="45f0be6e-7200-4e97-b75a-22cbd54da4f6" providerId="ADAL" clId="{277FEEA8-7E33-4294-A25C-87501635E6D5}" dt="2020-09-29T19:06:29.276" v="245" actId="478"/>
          <ac:picMkLst>
            <pc:docMk/>
            <pc:sldMk cId="1315358056" sldId="312"/>
            <ac:picMk id="1036" creationId="{160D38B8-CA5D-411A-A631-6F0EC2628D46}"/>
          </ac:picMkLst>
        </pc:picChg>
      </pc:sldChg>
      <pc:sldChg chg="addSp modSp add mod">
        <pc:chgData name="Sandra Milena Cortes Roa" userId="45f0be6e-7200-4e97-b75a-22cbd54da4f6" providerId="ADAL" clId="{277FEEA8-7E33-4294-A25C-87501635E6D5}" dt="2020-09-29T19:49:31.624" v="463" actId="1076"/>
        <pc:sldMkLst>
          <pc:docMk/>
          <pc:sldMk cId="2218864833" sldId="313"/>
        </pc:sldMkLst>
        <pc:spChg chg="add mod">
          <ac:chgData name="Sandra Milena Cortes Roa" userId="45f0be6e-7200-4e97-b75a-22cbd54da4f6" providerId="ADAL" clId="{277FEEA8-7E33-4294-A25C-87501635E6D5}" dt="2020-09-29T19:16:32.761" v="421" actId="14100"/>
          <ac:spMkLst>
            <pc:docMk/>
            <pc:sldMk cId="2218864833" sldId="313"/>
            <ac:spMk id="4" creationId="{71BDB122-5BB4-4DCB-ABCF-A5BDBF98F718}"/>
          </ac:spMkLst>
        </pc:spChg>
        <pc:picChg chg="add mod">
          <ac:chgData name="Sandra Milena Cortes Roa" userId="45f0be6e-7200-4e97-b75a-22cbd54da4f6" providerId="ADAL" clId="{277FEEA8-7E33-4294-A25C-87501635E6D5}" dt="2020-09-29T19:30:13.263" v="454"/>
          <ac:picMkLst>
            <pc:docMk/>
            <pc:sldMk cId="2218864833" sldId="313"/>
            <ac:picMk id="2" creationId="{E7E51426-8947-4451-A2DD-179B16582595}"/>
          </ac:picMkLst>
        </pc:picChg>
        <pc:picChg chg="add mod">
          <ac:chgData name="Sandra Milena Cortes Roa" userId="45f0be6e-7200-4e97-b75a-22cbd54da4f6" providerId="ADAL" clId="{277FEEA8-7E33-4294-A25C-87501635E6D5}" dt="2020-09-29T19:30:08.781" v="453"/>
          <ac:picMkLst>
            <pc:docMk/>
            <pc:sldMk cId="2218864833" sldId="313"/>
            <ac:picMk id="3" creationId="{A1BA2831-1CDF-496D-9C27-6F94896FAEC4}"/>
          </ac:picMkLst>
        </pc:picChg>
        <pc:picChg chg="mod">
          <ac:chgData name="Sandra Milena Cortes Roa" userId="45f0be6e-7200-4e97-b75a-22cbd54da4f6" providerId="ADAL" clId="{277FEEA8-7E33-4294-A25C-87501635E6D5}" dt="2020-09-29T19:49:28.846" v="462" actId="1076"/>
          <ac:picMkLst>
            <pc:docMk/>
            <pc:sldMk cId="2218864833" sldId="313"/>
            <ac:picMk id="1028" creationId="{A0B6D6C5-303E-4D73-860D-364B81376BE3}"/>
          </ac:picMkLst>
        </pc:picChg>
        <pc:picChg chg="mod">
          <ac:chgData name="Sandra Milena Cortes Roa" userId="45f0be6e-7200-4e97-b75a-22cbd54da4f6" providerId="ADAL" clId="{277FEEA8-7E33-4294-A25C-87501635E6D5}" dt="2020-09-29T19:49:31.624" v="463" actId="1076"/>
          <ac:picMkLst>
            <pc:docMk/>
            <pc:sldMk cId="2218864833" sldId="313"/>
            <ac:picMk id="1034" creationId="{04F685EB-EE02-4762-8A17-3B44B6FE20A2}"/>
          </ac:picMkLst>
        </pc:picChg>
        <pc:picChg chg="mod">
          <ac:chgData name="Sandra Milena Cortes Roa" userId="45f0be6e-7200-4e97-b75a-22cbd54da4f6" providerId="ADAL" clId="{277FEEA8-7E33-4294-A25C-87501635E6D5}" dt="2020-09-29T19:21:53.263" v="434" actId="1076"/>
          <ac:picMkLst>
            <pc:docMk/>
            <pc:sldMk cId="2218864833" sldId="313"/>
            <ac:picMk id="1036" creationId="{160D38B8-CA5D-411A-A631-6F0EC2628D46}"/>
          </ac:picMkLst>
        </pc:picChg>
        <pc:picChg chg="mod">
          <ac:chgData name="Sandra Milena Cortes Roa" userId="45f0be6e-7200-4e97-b75a-22cbd54da4f6" providerId="ADAL" clId="{277FEEA8-7E33-4294-A25C-87501635E6D5}" dt="2020-09-29T19:30:30.210" v="459"/>
          <ac:picMkLst>
            <pc:docMk/>
            <pc:sldMk cId="2218864833" sldId="313"/>
            <ac:picMk id="1040" creationId="{CF7CDB26-4720-4C15-8275-EBC7BEC265B6}"/>
          </ac:picMkLst>
        </pc:picChg>
        <pc:picChg chg="add mod">
          <ac:chgData name="Sandra Milena Cortes Roa" userId="45f0be6e-7200-4e97-b75a-22cbd54da4f6" providerId="ADAL" clId="{277FEEA8-7E33-4294-A25C-87501635E6D5}" dt="2020-09-29T19:24:27.893" v="438" actId="1076"/>
          <ac:picMkLst>
            <pc:docMk/>
            <pc:sldMk cId="2218864833" sldId="313"/>
            <ac:picMk id="3074" creationId="{C8815A58-EDD6-4BC4-B96C-E3C2C08A0FD2}"/>
          </ac:picMkLst>
        </pc:picChg>
      </pc:sldChg>
      <pc:sldChg chg="addSp modSp new mod">
        <pc:chgData name="Sandra Milena Cortes Roa" userId="45f0be6e-7200-4e97-b75a-22cbd54da4f6" providerId="ADAL" clId="{277FEEA8-7E33-4294-A25C-87501635E6D5}" dt="2020-09-29T19:49:20.552" v="461"/>
        <pc:sldMkLst>
          <pc:docMk/>
          <pc:sldMk cId="3155479594" sldId="314"/>
        </pc:sldMkLst>
        <pc:picChg chg="add mod modCrop">
          <ac:chgData name="Sandra Milena Cortes Roa" userId="45f0be6e-7200-4e97-b75a-22cbd54da4f6" providerId="ADAL" clId="{277FEEA8-7E33-4294-A25C-87501635E6D5}" dt="2020-09-29T19:49:20.552" v="461"/>
          <ac:picMkLst>
            <pc:docMk/>
            <pc:sldMk cId="3155479594" sldId="314"/>
            <ac:picMk id="2" creationId="{7FAA9FA4-92EA-46CC-97D1-C1C1E1D7B7D4}"/>
          </ac:picMkLst>
        </pc:picChg>
      </pc:sldChg>
    </pc:docChg>
  </pc:docChgLst>
  <pc:docChgLst>
    <pc:chgData name="John Harold Garcia Rengifo" userId="S::jhgarciar@sena.edu.co::145b74f4-8494-45a0-8383-d0c889b19195" providerId="AD" clId="Web-{282C4E43-44CF-C02D-4235-B590FCB20EA7}"/>
    <pc:docChg chg="addSld modSld">
      <pc:chgData name="John Harold Garcia Rengifo" userId="S::jhgarciar@sena.edu.co::145b74f4-8494-45a0-8383-d0c889b19195" providerId="AD" clId="Web-{282C4E43-44CF-C02D-4235-B590FCB20EA7}" dt="2020-09-29T03:06:06.008" v="1810"/>
      <pc:docMkLst>
        <pc:docMk/>
      </pc:docMkLst>
      <pc:sldChg chg="addSp modSp">
        <pc:chgData name="John Harold Garcia Rengifo" userId="S::jhgarciar@sena.edu.co::145b74f4-8494-45a0-8383-d0c889b19195" providerId="AD" clId="Web-{282C4E43-44CF-C02D-4235-B590FCB20EA7}" dt="2020-09-29T01:33:42.785" v="9" actId="1076"/>
        <pc:sldMkLst>
          <pc:docMk/>
          <pc:sldMk cId="4004281740" sldId="270"/>
        </pc:sldMkLst>
        <pc:spChg chg="mod">
          <ac:chgData name="John Harold Garcia Rengifo" userId="S::jhgarciar@sena.edu.co::145b74f4-8494-45a0-8383-d0c889b19195" providerId="AD" clId="Web-{282C4E43-44CF-C02D-4235-B590FCB20EA7}" dt="2020-09-29T01:33:34.112" v="8" actId="14100"/>
          <ac:spMkLst>
            <pc:docMk/>
            <pc:sldMk cId="4004281740" sldId="270"/>
            <ac:spMk id="3" creationId="{2CCA58F7-CA79-4D55-8789-A36F9A4BB0D5}"/>
          </ac:spMkLst>
        </pc:spChg>
        <pc:picChg chg="add mod">
          <ac:chgData name="John Harold Garcia Rengifo" userId="S::jhgarciar@sena.edu.co::145b74f4-8494-45a0-8383-d0c889b19195" providerId="AD" clId="Web-{282C4E43-44CF-C02D-4235-B590FCB20EA7}" dt="2020-09-29T01:33:42.785" v="9" actId="1076"/>
          <ac:picMkLst>
            <pc:docMk/>
            <pc:sldMk cId="4004281740" sldId="270"/>
            <ac:picMk id="4" creationId="{8AFD6AB0-BB7D-420A-9081-49F2BB583D6F}"/>
          </ac:picMkLst>
        </pc:picChg>
      </pc:sldChg>
      <pc:sldChg chg="addSp delSp modSp add replId">
        <pc:chgData name="John Harold Garcia Rengifo" userId="S::jhgarciar@sena.edu.co::145b74f4-8494-45a0-8383-d0c889b19195" providerId="AD" clId="Web-{282C4E43-44CF-C02D-4235-B590FCB20EA7}" dt="2020-09-29T01:51:34.306" v="910" actId="1076"/>
        <pc:sldMkLst>
          <pc:docMk/>
          <pc:sldMk cId="2731095023" sldId="307"/>
        </pc:sldMkLst>
        <pc:spChg chg="mod">
          <ac:chgData name="John Harold Garcia Rengifo" userId="S::jhgarciar@sena.edu.co::145b74f4-8494-45a0-8383-d0c889b19195" providerId="AD" clId="Web-{282C4E43-44CF-C02D-4235-B590FCB20EA7}" dt="2020-09-29T01:36:13.701" v="44" actId="20577"/>
          <ac:spMkLst>
            <pc:docMk/>
            <pc:sldMk cId="2731095023" sldId="307"/>
            <ac:spMk id="2" creationId="{757DF880-4408-4FBA-BEF6-A12340319556}"/>
          </ac:spMkLst>
        </pc:spChg>
        <pc:spChg chg="add del mod">
          <ac:chgData name="John Harold Garcia Rengifo" userId="S::jhgarciar@sena.edu.co::145b74f4-8494-45a0-8383-d0c889b19195" providerId="AD" clId="Web-{282C4E43-44CF-C02D-4235-B590FCB20EA7}" dt="2020-09-29T01:44:24.107" v="902" actId="20577"/>
          <ac:spMkLst>
            <pc:docMk/>
            <pc:sldMk cId="2731095023" sldId="307"/>
            <ac:spMk id="3" creationId="{2CCA58F7-CA79-4D55-8789-A36F9A4BB0D5}"/>
          </ac:spMkLst>
        </pc:spChg>
        <pc:picChg chg="del">
          <ac:chgData name="John Harold Garcia Rengifo" userId="S::jhgarciar@sena.edu.co::145b74f4-8494-45a0-8383-d0c889b19195" providerId="AD" clId="Web-{282C4E43-44CF-C02D-4235-B590FCB20EA7}" dt="2020-09-29T01:34:29.007" v="11"/>
          <ac:picMkLst>
            <pc:docMk/>
            <pc:sldMk cId="2731095023" sldId="307"/>
            <ac:picMk id="4" creationId="{8AFD6AB0-BB7D-420A-9081-49F2BB583D6F}"/>
          </ac:picMkLst>
        </pc:picChg>
        <pc:picChg chg="add mod">
          <ac:chgData name="John Harold Garcia Rengifo" userId="S::jhgarciar@sena.edu.co::145b74f4-8494-45a0-8383-d0c889b19195" providerId="AD" clId="Web-{282C4E43-44CF-C02D-4235-B590FCB20EA7}" dt="2020-09-29T01:51:34.306" v="910" actId="1076"/>
          <ac:picMkLst>
            <pc:docMk/>
            <pc:sldMk cId="2731095023" sldId="307"/>
            <ac:picMk id="5" creationId="{71F86371-89B4-4BC7-A4C9-E381BC5B00E2}"/>
          </ac:picMkLst>
        </pc:picChg>
      </pc:sldChg>
      <pc:sldChg chg="addSp delSp modSp add replId">
        <pc:chgData name="John Harold Garcia Rengifo" userId="S::jhgarciar@sena.edu.co::145b74f4-8494-45a0-8383-d0c889b19195" providerId="AD" clId="Web-{282C4E43-44CF-C02D-4235-B590FCB20EA7}" dt="2020-09-29T02:29:33.177" v="1647" actId="1076"/>
        <pc:sldMkLst>
          <pc:docMk/>
          <pc:sldMk cId="805837341" sldId="308"/>
        </pc:sldMkLst>
        <pc:spChg chg="mod">
          <ac:chgData name="John Harold Garcia Rengifo" userId="S::jhgarciar@sena.edu.co::145b74f4-8494-45a0-8383-d0c889b19195" providerId="AD" clId="Web-{282C4E43-44CF-C02D-4235-B590FCB20EA7}" dt="2020-09-29T02:21:31.270" v="1078" actId="20577"/>
          <ac:spMkLst>
            <pc:docMk/>
            <pc:sldMk cId="805837341" sldId="308"/>
            <ac:spMk id="2" creationId="{757DF880-4408-4FBA-BEF6-A12340319556}"/>
          </ac:spMkLst>
        </pc:spChg>
        <pc:spChg chg="mod">
          <ac:chgData name="John Harold Garcia Rengifo" userId="S::jhgarciar@sena.edu.co::145b74f4-8494-45a0-8383-d0c889b19195" providerId="AD" clId="Web-{282C4E43-44CF-C02D-4235-B590FCB20EA7}" dt="2020-09-29T02:29:33.177" v="1647" actId="1076"/>
          <ac:spMkLst>
            <pc:docMk/>
            <pc:sldMk cId="805837341" sldId="308"/>
            <ac:spMk id="3" creationId="{2CCA58F7-CA79-4D55-8789-A36F9A4BB0D5}"/>
          </ac:spMkLst>
        </pc:spChg>
        <pc:picChg chg="add mod">
          <ac:chgData name="John Harold Garcia Rengifo" userId="S::jhgarciar@sena.edu.co::145b74f4-8494-45a0-8383-d0c889b19195" providerId="AD" clId="Web-{282C4E43-44CF-C02D-4235-B590FCB20EA7}" dt="2020-09-29T02:28:47.629" v="1611" actId="1076"/>
          <ac:picMkLst>
            <pc:docMk/>
            <pc:sldMk cId="805837341" sldId="308"/>
            <ac:picMk id="4" creationId="{EA275E47-D131-4A41-919D-A16691327858}"/>
          </ac:picMkLst>
        </pc:picChg>
        <pc:picChg chg="del">
          <ac:chgData name="John Harold Garcia Rengifo" userId="S::jhgarciar@sena.edu.co::145b74f4-8494-45a0-8383-d0c889b19195" providerId="AD" clId="Web-{282C4E43-44CF-C02D-4235-B590FCB20EA7}" dt="2020-09-29T01:52:46.233" v="912"/>
          <ac:picMkLst>
            <pc:docMk/>
            <pc:sldMk cId="805837341" sldId="308"/>
            <ac:picMk id="5" creationId="{71F86371-89B4-4BC7-A4C9-E381BC5B00E2}"/>
          </ac:picMkLst>
        </pc:picChg>
      </pc:sldChg>
      <pc:sldChg chg="addSp delSp modSp add replId">
        <pc:chgData name="John Harold Garcia Rengifo" userId="S::jhgarciar@sena.edu.co::145b74f4-8494-45a0-8383-d0c889b19195" providerId="AD" clId="Web-{282C4E43-44CF-C02D-4235-B590FCB20EA7}" dt="2020-09-29T02:59:57.979" v="1799" actId="1076"/>
        <pc:sldMkLst>
          <pc:docMk/>
          <pc:sldMk cId="1345153892" sldId="309"/>
        </pc:sldMkLst>
        <pc:spChg chg="mod">
          <ac:chgData name="John Harold Garcia Rengifo" userId="S::jhgarciar@sena.edu.co::145b74f4-8494-45a0-8383-d0c889b19195" providerId="AD" clId="Web-{282C4E43-44CF-C02D-4235-B590FCB20EA7}" dt="2020-09-29T02:58:33.417" v="1789" actId="20577"/>
          <ac:spMkLst>
            <pc:docMk/>
            <pc:sldMk cId="1345153892" sldId="309"/>
            <ac:spMk id="2" creationId="{757DF880-4408-4FBA-BEF6-A12340319556}"/>
          </ac:spMkLst>
        </pc:spChg>
        <pc:spChg chg="del">
          <ac:chgData name="John Harold Garcia Rengifo" userId="S::jhgarciar@sena.edu.co::145b74f4-8494-45a0-8383-d0c889b19195" providerId="AD" clId="Web-{282C4E43-44CF-C02D-4235-B590FCB20EA7}" dt="2020-09-29T02:32:11.964" v="1650"/>
          <ac:spMkLst>
            <pc:docMk/>
            <pc:sldMk cId="1345153892" sldId="309"/>
            <ac:spMk id="3" creationId="{2CCA58F7-CA79-4D55-8789-A36F9A4BB0D5}"/>
          </ac:spMkLst>
        </pc:spChg>
        <pc:picChg chg="add del mod">
          <ac:chgData name="John Harold Garcia Rengifo" userId="S::jhgarciar@sena.edu.co::145b74f4-8494-45a0-8383-d0c889b19195" providerId="AD" clId="Web-{282C4E43-44CF-C02D-4235-B590FCB20EA7}" dt="2020-09-29T02:58:36.652" v="1792"/>
          <ac:picMkLst>
            <pc:docMk/>
            <pc:sldMk cId="1345153892" sldId="309"/>
            <ac:picMk id="3" creationId="{8BC31D0E-3BFC-40C9-AB22-A88BA335D7C3}"/>
          </ac:picMkLst>
        </pc:picChg>
        <pc:picChg chg="add mod">
          <ac:chgData name="John Harold Garcia Rengifo" userId="S::jhgarciar@sena.edu.co::145b74f4-8494-45a0-8383-d0c889b19195" providerId="AD" clId="Web-{282C4E43-44CF-C02D-4235-B590FCB20EA7}" dt="2020-09-29T02:59:57.979" v="1799" actId="1076"/>
          <ac:picMkLst>
            <pc:docMk/>
            <pc:sldMk cId="1345153892" sldId="309"/>
            <ac:picMk id="4" creationId="{E489C9B0-BC74-44C9-AD4D-1C11A3C0CB51}"/>
          </ac:picMkLst>
        </pc:picChg>
        <pc:picChg chg="del">
          <ac:chgData name="John Harold Garcia Rengifo" userId="S::jhgarciar@sena.edu.co::145b74f4-8494-45a0-8383-d0c889b19195" providerId="AD" clId="Web-{282C4E43-44CF-C02D-4235-B590FCB20EA7}" dt="2020-09-29T02:30:19.366" v="1649"/>
          <ac:picMkLst>
            <pc:docMk/>
            <pc:sldMk cId="1345153892" sldId="309"/>
            <ac:picMk id="4" creationId="{EA275E47-D131-4A41-919D-A16691327858}"/>
          </ac:picMkLst>
        </pc:picChg>
      </pc:sldChg>
      <pc:sldChg chg="add replId">
        <pc:chgData name="John Harold Garcia Rengifo" userId="S::jhgarciar@sena.edu.co::145b74f4-8494-45a0-8383-d0c889b19195" providerId="AD" clId="Web-{282C4E43-44CF-C02D-4235-B590FCB20EA7}" dt="2020-09-29T02:58:01.589" v="1741"/>
        <pc:sldMkLst>
          <pc:docMk/>
          <pc:sldMk cId="2289249661" sldId="310"/>
        </pc:sldMkLst>
      </pc:sldChg>
      <pc:sldChg chg="addSp delSp modSp add replId addCm">
        <pc:chgData name="John Harold Garcia Rengifo" userId="S::jhgarciar@sena.edu.co::145b74f4-8494-45a0-8383-d0c889b19195" providerId="AD" clId="Web-{282C4E43-44CF-C02D-4235-B590FCB20EA7}" dt="2020-09-29T03:06:06.008" v="1810"/>
        <pc:sldMkLst>
          <pc:docMk/>
          <pc:sldMk cId="759485992" sldId="311"/>
        </pc:sldMkLst>
        <pc:picChg chg="del">
          <ac:chgData name="John Harold Garcia Rengifo" userId="S::jhgarciar@sena.edu.co::145b74f4-8494-45a0-8383-d0c889b19195" providerId="AD" clId="Web-{282C4E43-44CF-C02D-4235-B590FCB20EA7}" dt="2020-09-29T03:00:30.229" v="1801"/>
          <ac:picMkLst>
            <pc:docMk/>
            <pc:sldMk cId="759485992" sldId="311"/>
            <ac:picMk id="3" creationId="{8BC31D0E-3BFC-40C9-AB22-A88BA335D7C3}"/>
          </ac:picMkLst>
        </pc:picChg>
        <pc:picChg chg="add mod">
          <ac:chgData name="John Harold Garcia Rengifo" userId="S::jhgarciar@sena.edu.co::145b74f4-8494-45a0-8383-d0c889b19195" providerId="AD" clId="Web-{282C4E43-44CF-C02D-4235-B590FCB20EA7}" dt="2020-09-29T03:06:06.008" v="1810"/>
          <ac:picMkLst>
            <pc:docMk/>
            <pc:sldMk cId="759485992" sldId="311"/>
            <ac:picMk id="4" creationId="{9C1791BC-9B94-491B-937E-55E353B951D3}"/>
          </ac:picMkLst>
        </pc:picChg>
      </pc:sldChg>
    </pc:docChg>
  </pc:docChgLst>
  <pc:docChgLst>
    <pc:chgData name="Wilford Jamir Mayorga Vanegas" userId="S::wmayorga@sena.edu.co::b5e666d8-1f87-40df-84f0-fb42e3c39797" providerId="AD" clId="Web-{AFF01A4E-0EA6-15E9-DAC2-B37F55DEF63B}"/>
    <pc:docChg chg="addSld delSld">
      <pc:chgData name="Wilford Jamir Mayorga Vanegas" userId="S::wmayorga@sena.edu.co::b5e666d8-1f87-40df-84f0-fb42e3c39797" providerId="AD" clId="Web-{AFF01A4E-0EA6-15E9-DAC2-B37F55DEF63B}" dt="2020-09-28T14:56:15.397" v="1"/>
      <pc:docMkLst>
        <pc:docMk/>
      </pc:docMkLst>
      <pc:sldChg chg="add del">
        <pc:chgData name="Wilford Jamir Mayorga Vanegas" userId="S::wmayorga@sena.edu.co::b5e666d8-1f87-40df-84f0-fb42e3c39797" providerId="AD" clId="Web-{AFF01A4E-0EA6-15E9-DAC2-B37F55DEF63B}" dt="2020-09-28T14:56:15.397" v="1"/>
        <pc:sldMkLst>
          <pc:docMk/>
          <pc:sldMk cId="693180729" sldId="276"/>
        </pc:sldMkLst>
      </pc:sldChg>
    </pc:docChg>
  </pc:docChgLst>
  <pc:docChgLst>
    <pc:chgData name="Wilford Jamir Mayorga Vanegas" userId="S::wmayorga@sena.edu.co::b5e666d8-1f87-40df-84f0-fb42e3c39797" providerId="AD" clId="Web-{5BEF2E87-4387-4DD1-83B1-E98E2512D721}"/>
    <pc:docChg chg="addSld delSld modSld">
      <pc:chgData name="Wilford Jamir Mayorga Vanegas" userId="S::wmayorga@sena.edu.co::b5e666d8-1f87-40df-84f0-fb42e3c39797" providerId="AD" clId="Web-{5BEF2E87-4387-4DD1-83B1-E98E2512D721}" dt="2020-09-29T00:29:32.866" v="56" actId="1076"/>
      <pc:docMkLst>
        <pc:docMk/>
      </pc:docMkLst>
      <pc:sldChg chg="addSp delSp modSp">
        <pc:chgData name="Wilford Jamir Mayorga Vanegas" userId="S::wmayorga@sena.edu.co::b5e666d8-1f87-40df-84f0-fb42e3c39797" providerId="AD" clId="Web-{5BEF2E87-4387-4DD1-83B1-E98E2512D721}" dt="2020-09-29T00:29:32.866" v="56" actId="1076"/>
        <pc:sldMkLst>
          <pc:docMk/>
          <pc:sldMk cId="1880256828" sldId="277"/>
        </pc:sldMkLst>
        <pc:picChg chg="add del mod">
          <ac:chgData name="Wilford Jamir Mayorga Vanegas" userId="S::wmayorga@sena.edu.co::b5e666d8-1f87-40df-84f0-fb42e3c39797" providerId="AD" clId="Web-{5BEF2E87-4387-4DD1-83B1-E98E2512D721}" dt="2020-09-29T00:28:49.912" v="50"/>
          <ac:picMkLst>
            <pc:docMk/>
            <pc:sldMk cId="1880256828" sldId="277"/>
            <ac:picMk id="2" creationId="{F4124FBB-3483-4090-9F2B-8552ECDBAD8F}"/>
          </ac:picMkLst>
        </pc:picChg>
        <pc:picChg chg="add del mod">
          <ac:chgData name="Wilford Jamir Mayorga Vanegas" userId="S::wmayorga@sena.edu.co::b5e666d8-1f87-40df-84f0-fb42e3c39797" providerId="AD" clId="Web-{5BEF2E87-4387-4DD1-83B1-E98E2512D721}" dt="2020-09-29T00:29:27.319" v="55" actId="1076"/>
          <ac:picMkLst>
            <pc:docMk/>
            <pc:sldMk cId="1880256828" sldId="277"/>
            <ac:picMk id="3" creationId="{B926378B-1EDF-4730-9771-49F7D89F8F06}"/>
          </ac:picMkLst>
        </pc:picChg>
        <pc:picChg chg="add mod">
          <ac:chgData name="Wilford Jamir Mayorga Vanegas" userId="S::wmayorga@sena.edu.co::b5e666d8-1f87-40df-84f0-fb42e3c39797" providerId="AD" clId="Web-{5BEF2E87-4387-4DD1-83B1-E98E2512D721}" dt="2020-09-29T00:29:32.866" v="56" actId="1076"/>
          <ac:picMkLst>
            <pc:docMk/>
            <pc:sldMk cId="1880256828" sldId="277"/>
            <ac:picMk id="4" creationId="{D7A9AEB2-100E-4B09-8CD6-F560C795FD70}"/>
          </ac:picMkLst>
        </pc:picChg>
      </pc:sldChg>
      <pc:sldChg chg="del">
        <pc:chgData name="Wilford Jamir Mayorga Vanegas" userId="S::wmayorga@sena.edu.co::b5e666d8-1f87-40df-84f0-fb42e3c39797" providerId="AD" clId="Web-{5BEF2E87-4387-4DD1-83B1-E98E2512D721}" dt="2020-09-29T00:21:34.370" v="9"/>
        <pc:sldMkLst>
          <pc:docMk/>
          <pc:sldMk cId="1867221472" sldId="279"/>
        </pc:sldMkLst>
      </pc:sldChg>
      <pc:sldChg chg="del">
        <pc:chgData name="Wilford Jamir Mayorga Vanegas" userId="S::wmayorga@sena.edu.co::b5e666d8-1f87-40df-84f0-fb42e3c39797" providerId="AD" clId="Web-{5BEF2E87-4387-4DD1-83B1-E98E2512D721}" dt="2020-09-29T00:19:12.898" v="1"/>
        <pc:sldMkLst>
          <pc:docMk/>
          <pc:sldMk cId="2332295826" sldId="295"/>
        </pc:sldMkLst>
      </pc:sldChg>
      <pc:sldChg chg="del">
        <pc:chgData name="Wilford Jamir Mayorga Vanegas" userId="S::wmayorga@sena.edu.co::b5e666d8-1f87-40df-84f0-fb42e3c39797" providerId="AD" clId="Web-{5BEF2E87-4387-4DD1-83B1-E98E2512D721}" dt="2020-09-29T00:19:33.164" v="3"/>
        <pc:sldMkLst>
          <pc:docMk/>
          <pc:sldMk cId="2171224941" sldId="296"/>
        </pc:sldMkLst>
      </pc:sldChg>
      <pc:sldChg chg="del">
        <pc:chgData name="Wilford Jamir Mayorga Vanegas" userId="S::wmayorga@sena.edu.co::b5e666d8-1f87-40df-84f0-fb42e3c39797" providerId="AD" clId="Web-{5BEF2E87-4387-4DD1-83B1-E98E2512D721}" dt="2020-09-29T00:20:45.072" v="6"/>
        <pc:sldMkLst>
          <pc:docMk/>
          <pc:sldMk cId="150868171" sldId="297"/>
        </pc:sldMkLst>
      </pc:sldChg>
      <pc:sldChg chg="del">
        <pc:chgData name="Wilford Jamir Mayorga Vanegas" userId="S::wmayorga@sena.edu.co::b5e666d8-1f87-40df-84f0-fb42e3c39797" providerId="AD" clId="Web-{5BEF2E87-4387-4DD1-83B1-E98E2512D721}" dt="2020-09-29T00:22:54.122" v="47"/>
        <pc:sldMkLst>
          <pc:docMk/>
          <pc:sldMk cId="1196323088" sldId="298"/>
        </pc:sldMkLst>
      </pc:sldChg>
      <pc:sldChg chg="del">
        <pc:chgData name="Wilford Jamir Mayorga Vanegas" userId="S::wmayorga@sena.edu.co::b5e666d8-1f87-40df-84f0-fb42e3c39797" providerId="AD" clId="Web-{5BEF2E87-4387-4DD1-83B1-E98E2512D721}" dt="2020-09-29T00:19:36.429" v="4"/>
        <pc:sldMkLst>
          <pc:docMk/>
          <pc:sldMk cId="4136560505" sldId="299"/>
        </pc:sldMkLst>
      </pc:sldChg>
      <pc:sldChg chg="add">
        <pc:chgData name="Wilford Jamir Mayorga Vanegas" userId="S::wmayorga@sena.edu.co::b5e666d8-1f87-40df-84f0-fb42e3c39797" providerId="AD" clId="Web-{5BEF2E87-4387-4DD1-83B1-E98E2512D721}" dt="2020-09-29T00:19:02.460" v="0"/>
        <pc:sldMkLst>
          <pc:docMk/>
          <pc:sldMk cId="1631216694" sldId="300"/>
        </pc:sldMkLst>
      </pc:sldChg>
      <pc:sldChg chg="add replId">
        <pc:chgData name="Wilford Jamir Mayorga Vanegas" userId="S::wmayorga@sena.edu.co::b5e666d8-1f87-40df-84f0-fb42e3c39797" providerId="AD" clId="Web-{5BEF2E87-4387-4DD1-83B1-E98E2512D721}" dt="2020-09-29T00:19:23.710" v="2"/>
        <pc:sldMkLst>
          <pc:docMk/>
          <pc:sldMk cId="1045442554" sldId="301"/>
        </pc:sldMkLst>
      </pc:sldChg>
      <pc:sldChg chg="add replId">
        <pc:chgData name="Wilford Jamir Mayorga Vanegas" userId="S::wmayorga@sena.edu.co::b5e666d8-1f87-40df-84f0-fb42e3c39797" providerId="AD" clId="Web-{5BEF2E87-4387-4DD1-83B1-E98E2512D721}" dt="2020-09-29T00:20:37.103" v="5"/>
        <pc:sldMkLst>
          <pc:docMk/>
          <pc:sldMk cId="3970043592" sldId="302"/>
        </pc:sldMkLst>
      </pc:sldChg>
      <pc:sldChg chg="modSp">
        <pc:chgData name="Wilford Jamir Mayorga Vanegas" userId="S::wmayorga@sena.edu.co::b5e666d8-1f87-40df-84f0-fb42e3c39797" providerId="AD" clId="Web-{5BEF2E87-4387-4DD1-83B1-E98E2512D721}" dt="2020-09-29T00:22:31.028" v="43" actId="20577"/>
        <pc:sldMkLst>
          <pc:docMk/>
          <pc:sldMk cId="1092008717" sldId="303"/>
        </pc:sldMkLst>
        <pc:spChg chg="mod">
          <ac:chgData name="Wilford Jamir Mayorga Vanegas" userId="S::wmayorga@sena.edu.co::b5e666d8-1f87-40df-84f0-fb42e3c39797" providerId="AD" clId="Web-{5BEF2E87-4387-4DD1-83B1-E98E2512D721}" dt="2020-09-29T00:22:31.028" v="43" actId="20577"/>
          <ac:spMkLst>
            <pc:docMk/>
            <pc:sldMk cId="1092008717" sldId="303"/>
            <ac:spMk id="8" creationId="{8CD1DE17-AA06-4B00-A265-682171B94516}"/>
          </ac:spMkLst>
        </pc:spChg>
      </pc:sldChg>
      <pc:sldChg chg="add replId">
        <pc:chgData name="Wilford Jamir Mayorga Vanegas" userId="S::wmayorga@sena.edu.co::b5e666d8-1f87-40df-84f0-fb42e3c39797" providerId="AD" clId="Web-{5BEF2E87-4387-4DD1-83B1-E98E2512D721}" dt="2020-09-29T00:20:53.916" v="7"/>
        <pc:sldMkLst>
          <pc:docMk/>
          <pc:sldMk cId="3223184084" sldId="304"/>
        </pc:sldMkLst>
      </pc:sldChg>
      <pc:sldChg chg="addSp delSp modSp add replId">
        <pc:chgData name="Wilford Jamir Mayorga Vanegas" userId="S::wmayorga@sena.edu.co::b5e666d8-1f87-40df-84f0-fb42e3c39797" providerId="AD" clId="Web-{5BEF2E87-4387-4DD1-83B1-E98E2512D721}" dt="2020-09-29T00:22:08.168" v="20" actId="14100"/>
        <pc:sldMkLst>
          <pc:docMk/>
          <pc:sldMk cId="3204178802" sldId="305"/>
        </pc:sldMkLst>
        <pc:spChg chg="del">
          <ac:chgData name="Wilford Jamir Mayorga Vanegas" userId="S::wmayorga@sena.edu.co::b5e666d8-1f87-40df-84f0-fb42e3c39797" providerId="AD" clId="Web-{5BEF2E87-4387-4DD1-83B1-E98E2512D721}" dt="2020-09-29T00:21:47.464" v="14"/>
          <ac:spMkLst>
            <pc:docMk/>
            <pc:sldMk cId="3204178802" sldId="305"/>
            <ac:spMk id="2" creationId="{88216C95-512A-41E3-92C4-33D48D590C46}"/>
          </ac:spMkLst>
        </pc:spChg>
        <pc:spChg chg="mod">
          <ac:chgData name="Wilford Jamir Mayorga Vanegas" userId="S::wmayorga@sena.edu.co::b5e666d8-1f87-40df-84f0-fb42e3c39797" providerId="AD" clId="Web-{5BEF2E87-4387-4DD1-83B1-E98E2512D721}" dt="2020-09-29T00:22:08.168" v="20" actId="14100"/>
          <ac:spMkLst>
            <pc:docMk/>
            <pc:sldMk cId="3204178802" sldId="305"/>
            <ac:spMk id="3" creationId="{AE09B834-96A6-4A9A-8C10-A106A6FC2F70}"/>
          </ac:spMkLst>
        </pc:spChg>
        <pc:spChg chg="add mod">
          <ac:chgData name="Wilford Jamir Mayorga Vanegas" userId="S::wmayorga@sena.edu.co::b5e666d8-1f87-40df-84f0-fb42e3c39797" providerId="AD" clId="Web-{5BEF2E87-4387-4DD1-83B1-E98E2512D721}" dt="2020-09-29T00:21:47.464" v="14"/>
          <ac:spMkLst>
            <pc:docMk/>
            <pc:sldMk cId="3204178802" sldId="305"/>
            <ac:spMk id="6" creationId="{8D2FE1A3-DA2B-49D1-A9B0-8E5CB35654C3}"/>
          </ac:spMkLst>
        </pc:spChg>
      </pc:sldChg>
    </pc:docChg>
  </pc:docChgLst>
  <pc:docChgLst>
    <pc:chgData name="Wilford Jamir Mayorga Vanegas" userId="S::wmayorga@sena.edu.co::b5e666d8-1f87-40df-84f0-fb42e3c39797" providerId="AD" clId="Web-{2FA074BD-4D9E-4A42-872B-DF2A959B23D8}"/>
    <pc:docChg chg="addSld modSld">
      <pc:chgData name="Wilford Jamir Mayorga Vanegas" userId="S::wmayorga@sena.edu.co::b5e666d8-1f87-40df-84f0-fb42e3c39797" providerId="AD" clId="Web-{2FA074BD-4D9E-4A42-872B-DF2A959B23D8}" dt="2020-09-25T03:07:42.010" v="341" actId="20577"/>
      <pc:docMkLst>
        <pc:docMk/>
      </pc:docMkLst>
      <pc:sldChg chg="addSp delSp modSp mod setBg">
        <pc:chgData name="Wilford Jamir Mayorga Vanegas" userId="S::wmayorga@sena.edu.co::b5e666d8-1f87-40df-84f0-fb42e3c39797" providerId="AD" clId="Web-{2FA074BD-4D9E-4A42-872B-DF2A959B23D8}" dt="2020-09-25T03:04:25.633" v="279" actId="20577"/>
        <pc:sldMkLst>
          <pc:docMk/>
          <pc:sldMk cId="2769088526" sldId="274"/>
        </pc:sldMkLst>
        <pc:spChg chg="add mod">
          <ac:chgData name="Wilford Jamir Mayorga Vanegas" userId="S::wmayorga@sena.edu.co::b5e666d8-1f87-40df-84f0-fb42e3c39797" providerId="AD" clId="Web-{2FA074BD-4D9E-4A42-872B-DF2A959B23D8}" dt="2020-09-25T02:52:17.625" v="21" actId="1076"/>
          <ac:spMkLst>
            <pc:docMk/>
            <pc:sldMk cId="2769088526" sldId="274"/>
            <ac:spMk id="2" creationId="{437B560A-B7AE-4788-B763-04A3037EED85}"/>
          </ac:spMkLst>
        </pc:spChg>
        <pc:spChg chg="add mod">
          <ac:chgData name="Wilford Jamir Mayorga Vanegas" userId="S::wmayorga@sena.edu.co::b5e666d8-1f87-40df-84f0-fb42e3c39797" providerId="AD" clId="Web-{2FA074BD-4D9E-4A42-872B-DF2A959B23D8}" dt="2020-09-25T03:04:25.633" v="279" actId="20577"/>
          <ac:spMkLst>
            <pc:docMk/>
            <pc:sldMk cId="2769088526" sldId="274"/>
            <ac:spMk id="4" creationId="{C691A448-9942-432C-843C-38CF9EE32FF2}"/>
          </ac:spMkLst>
        </pc:spChg>
        <pc:spChg chg="add">
          <ac:chgData name="Wilford Jamir Mayorga Vanegas" userId="S::wmayorga@sena.edu.co::b5e666d8-1f87-40df-84f0-fb42e3c39797" providerId="AD" clId="Web-{2FA074BD-4D9E-4A42-872B-DF2A959B23D8}" dt="2020-09-25T02:51:40.062" v="15"/>
          <ac:spMkLst>
            <pc:docMk/>
            <pc:sldMk cId="2769088526" sldId="274"/>
            <ac:spMk id="17" creationId="{10A34275-CD0A-499C-9600-C96742FACE6C}"/>
          </ac:spMkLst>
        </pc:spChg>
        <pc:spChg chg="add del">
          <ac:chgData name="Wilford Jamir Mayorga Vanegas" userId="S::wmayorga@sena.edu.co::b5e666d8-1f87-40df-84f0-fb42e3c39797" providerId="AD" clId="Web-{2FA074BD-4D9E-4A42-872B-DF2A959B23D8}" dt="2020-09-25T02:51:40.031" v="14"/>
          <ac:spMkLst>
            <pc:docMk/>
            <pc:sldMk cId="2769088526" sldId="274"/>
            <ac:spMk id="22" creationId="{EA3B6404-C37D-4FE3-8124-9FC5ECE56273}"/>
          </ac:spMkLst>
        </pc:spChg>
        <pc:spChg chg="add del">
          <ac:chgData name="Wilford Jamir Mayorga Vanegas" userId="S::wmayorga@sena.edu.co::b5e666d8-1f87-40df-84f0-fb42e3c39797" providerId="AD" clId="Web-{2FA074BD-4D9E-4A42-872B-DF2A959B23D8}" dt="2020-09-25T02:51:40.031" v="14"/>
          <ac:spMkLst>
            <pc:docMk/>
            <pc:sldMk cId="2769088526" sldId="274"/>
            <ac:spMk id="24" creationId="{ED61EC8C-9F54-4671-8E82-4AE6101D6C84}"/>
          </ac:spMkLst>
        </pc:spChg>
        <pc:picChg chg="add mod">
          <ac:chgData name="Wilford Jamir Mayorga Vanegas" userId="S::wmayorga@sena.edu.co::b5e666d8-1f87-40df-84f0-fb42e3c39797" providerId="AD" clId="Web-{2FA074BD-4D9E-4A42-872B-DF2A959B23D8}" dt="2020-09-25T02:52:27.251" v="23" actId="1076"/>
          <ac:picMkLst>
            <pc:docMk/>
            <pc:sldMk cId="2769088526" sldId="274"/>
            <ac:picMk id="3" creationId="{8B7AD25A-14F1-4635-A1AE-8AFBFEB01989}"/>
          </ac:picMkLst>
        </pc:picChg>
        <pc:cxnChg chg="add">
          <ac:chgData name="Wilford Jamir Mayorga Vanegas" userId="S::wmayorga@sena.edu.co::b5e666d8-1f87-40df-84f0-fb42e3c39797" providerId="AD" clId="Web-{2FA074BD-4D9E-4A42-872B-DF2A959B23D8}" dt="2020-09-25T02:51:40.062" v="15"/>
          <ac:cxnSpMkLst>
            <pc:docMk/>
            <pc:sldMk cId="2769088526" sldId="274"/>
            <ac:cxnSpMk id="5" creationId="{4436E0F2-A64B-471E-93C0-8DFE08CC57C8}"/>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6" creationId="{DC1E3AB1-2A8C-4607-9FAE-D8BDB280FE1A}"/>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7" creationId="{26D66059-832F-40B6-A35F-F56C8F38A1E7}"/>
          </ac:cxnSpMkLst>
        </pc:cxnChg>
        <pc:cxnChg chg="add del">
          <ac:chgData name="Wilford Jamir Mayorga Vanegas" userId="S::wmayorga@sena.edu.co::b5e666d8-1f87-40df-84f0-fb42e3c39797" providerId="AD" clId="Web-{2FA074BD-4D9E-4A42-872B-DF2A959B23D8}" dt="2020-09-25T02:51:40.031" v="14"/>
          <ac:cxnSpMkLst>
            <pc:docMk/>
            <pc:sldMk cId="2769088526" sldId="274"/>
            <ac:cxnSpMk id="8" creationId="{4436E0F2-A64B-471E-93C0-8DFE08CC57C8}"/>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9" creationId="{A515E2ED-7EA9-448D-83FA-54C3DF9723BD}"/>
          </ac:cxnSpMkLst>
        </pc:cxnChg>
        <pc:cxnChg chg="add del">
          <ac:chgData name="Wilford Jamir Mayorga Vanegas" userId="S::wmayorga@sena.edu.co::b5e666d8-1f87-40df-84f0-fb42e3c39797" providerId="AD" clId="Web-{2FA074BD-4D9E-4A42-872B-DF2A959B23D8}" dt="2020-09-25T02:51:40.031" v="14"/>
          <ac:cxnSpMkLst>
            <pc:docMk/>
            <pc:sldMk cId="2769088526" sldId="274"/>
            <ac:cxnSpMk id="10" creationId="{DC1E3AB1-2A8C-4607-9FAE-D8BDB280FE1A}"/>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11" creationId="{20595356-EABD-4767-AC9D-EA21FF115EC0}"/>
          </ac:cxnSpMkLst>
        </pc:cxnChg>
        <pc:cxnChg chg="add del">
          <ac:chgData name="Wilford Jamir Mayorga Vanegas" userId="S::wmayorga@sena.edu.co::b5e666d8-1f87-40df-84f0-fb42e3c39797" providerId="AD" clId="Web-{2FA074BD-4D9E-4A42-872B-DF2A959B23D8}" dt="2020-09-25T02:51:40.031" v="14"/>
          <ac:cxnSpMkLst>
            <pc:docMk/>
            <pc:sldMk cId="2769088526" sldId="274"/>
            <ac:cxnSpMk id="12" creationId="{26D66059-832F-40B6-A35F-F56C8F38A1E7}"/>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13" creationId="{28CD9F06-9628-469C-B788-A894E3E08281}"/>
          </ac:cxnSpMkLst>
        </pc:cxnChg>
        <pc:cxnChg chg="add del">
          <ac:chgData name="Wilford Jamir Mayorga Vanegas" userId="S::wmayorga@sena.edu.co::b5e666d8-1f87-40df-84f0-fb42e3c39797" providerId="AD" clId="Web-{2FA074BD-4D9E-4A42-872B-DF2A959B23D8}" dt="2020-09-25T02:51:40.031" v="14"/>
          <ac:cxnSpMkLst>
            <pc:docMk/>
            <pc:sldMk cId="2769088526" sldId="274"/>
            <ac:cxnSpMk id="14" creationId="{A515E2ED-7EA9-448D-83FA-54C3DF9723BD}"/>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15" creationId="{8550A431-0B61-421B-B4B7-24C0CFF0F938}"/>
          </ac:cxnSpMkLst>
        </pc:cxnChg>
        <pc:cxnChg chg="add del">
          <ac:chgData name="Wilford Jamir Mayorga Vanegas" userId="S::wmayorga@sena.edu.co::b5e666d8-1f87-40df-84f0-fb42e3c39797" providerId="AD" clId="Web-{2FA074BD-4D9E-4A42-872B-DF2A959B23D8}" dt="2020-09-25T02:51:40.031" v="14"/>
          <ac:cxnSpMkLst>
            <pc:docMk/>
            <pc:sldMk cId="2769088526" sldId="274"/>
            <ac:cxnSpMk id="16" creationId="{20595356-EABD-4767-AC9D-EA21FF115EC0}"/>
          </ac:cxnSpMkLst>
        </pc:cxnChg>
        <pc:cxnChg chg="add del">
          <ac:chgData name="Wilford Jamir Mayorga Vanegas" userId="S::wmayorga@sena.edu.co::b5e666d8-1f87-40df-84f0-fb42e3c39797" providerId="AD" clId="Web-{2FA074BD-4D9E-4A42-872B-DF2A959B23D8}" dt="2020-09-25T02:51:40.031" v="14"/>
          <ac:cxnSpMkLst>
            <pc:docMk/>
            <pc:sldMk cId="2769088526" sldId="274"/>
            <ac:cxnSpMk id="18" creationId="{28CD9F06-9628-469C-B788-A894E3E08281}"/>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19" creationId="{1852546B-EF97-46E8-A930-3A0334106683}"/>
          </ac:cxnSpMkLst>
        </pc:cxnChg>
        <pc:cxnChg chg="add del">
          <ac:chgData name="Wilford Jamir Mayorga Vanegas" userId="S::wmayorga@sena.edu.co::b5e666d8-1f87-40df-84f0-fb42e3c39797" providerId="AD" clId="Web-{2FA074BD-4D9E-4A42-872B-DF2A959B23D8}" dt="2020-09-25T02:51:40.031" v="14"/>
          <ac:cxnSpMkLst>
            <pc:docMk/>
            <pc:sldMk cId="2769088526" sldId="274"/>
            <ac:cxnSpMk id="20" creationId="{8550A431-0B61-421B-B4B7-24C0CFF0F938}"/>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21" creationId="{12801F4A-0A74-45E0-8E5A-65A65252A346}"/>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23" creationId="{AD245F29-ABE7-4BB1-8164-5F4C4604B29D}"/>
          </ac:cxnSpMkLst>
        </pc:cxnChg>
        <pc:cxnChg chg="add del">
          <ac:chgData name="Wilford Jamir Mayorga Vanegas" userId="S::wmayorga@sena.edu.co::b5e666d8-1f87-40df-84f0-fb42e3c39797" providerId="AD" clId="Web-{2FA074BD-4D9E-4A42-872B-DF2A959B23D8}" dt="2020-09-25T02:51:40.031" v="14"/>
          <ac:cxnSpMkLst>
            <pc:docMk/>
            <pc:sldMk cId="2769088526" sldId="274"/>
            <ac:cxnSpMk id="26" creationId="{8557940A-71CE-48E1-BD71-2BEF15613C87}"/>
          </ac:cxnSpMkLst>
        </pc:cxnChg>
        <pc:cxnChg chg="add del">
          <ac:chgData name="Wilford Jamir Mayorga Vanegas" userId="S::wmayorga@sena.edu.co::b5e666d8-1f87-40df-84f0-fb42e3c39797" providerId="AD" clId="Web-{2FA074BD-4D9E-4A42-872B-DF2A959B23D8}" dt="2020-09-25T02:51:40.031" v="14"/>
          <ac:cxnSpMkLst>
            <pc:docMk/>
            <pc:sldMk cId="2769088526" sldId="274"/>
            <ac:cxnSpMk id="28" creationId="{4777C915-01E5-4C85-B3BF-7BF7CC3FEFE2}"/>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30" creationId="{CF00EEAF-0634-4EEB-81E5-9FBC2170F3F4}"/>
          </ac:cxnSpMkLst>
        </pc:cxnChg>
        <pc:cxnChg chg="add">
          <ac:chgData name="Wilford Jamir Mayorga Vanegas" userId="S::wmayorga@sena.edu.co::b5e666d8-1f87-40df-84f0-fb42e3c39797" providerId="AD" clId="Web-{2FA074BD-4D9E-4A42-872B-DF2A959B23D8}" dt="2020-09-25T02:51:40.062" v="15"/>
          <ac:cxnSpMkLst>
            <pc:docMk/>
            <pc:sldMk cId="2769088526" sldId="274"/>
            <ac:cxnSpMk id="32" creationId="{53E11676-332F-449D-9A03-6CE4ED25CC3C}"/>
          </ac:cxnSpMkLst>
        </pc:cxnChg>
      </pc:sldChg>
      <pc:sldChg chg="addSp modSp new">
        <pc:chgData name="Wilford Jamir Mayorga Vanegas" userId="S::wmayorga@sena.edu.co::b5e666d8-1f87-40df-84f0-fb42e3c39797" providerId="AD" clId="Web-{2FA074BD-4D9E-4A42-872B-DF2A959B23D8}" dt="2020-09-25T02:56:50.363" v="86" actId="1076"/>
        <pc:sldMkLst>
          <pc:docMk/>
          <pc:sldMk cId="2350024042" sldId="275"/>
        </pc:sldMkLst>
        <pc:spChg chg="add mod">
          <ac:chgData name="Wilford Jamir Mayorga Vanegas" userId="S::wmayorga@sena.edu.co::b5e666d8-1f87-40df-84f0-fb42e3c39797" providerId="AD" clId="Web-{2FA074BD-4D9E-4A42-872B-DF2A959B23D8}" dt="2020-09-25T02:56:19.128" v="79" actId="1076"/>
          <ac:spMkLst>
            <pc:docMk/>
            <pc:sldMk cId="2350024042" sldId="275"/>
            <ac:spMk id="2" creationId="{674F5B6E-3364-490D-A025-4B7E8E15D6D8}"/>
          </ac:spMkLst>
        </pc:spChg>
        <pc:spChg chg="add mod">
          <ac:chgData name="Wilford Jamir Mayorga Vanegas" userId="S::wmayorga@sena.edu.co::b5e666d8-1f87-40df-84f0-fb42e3c39797" providerId="AD" clId="Web-{2FA074BD-4D9E-4A42-872B-DF2A959B23D8}" dt="2020-09-25T02:56:31.081" v="80" actId="1076"/>
          <ac:spMkLst>
            <pc:docMk/>
            <pc:sldMk cId="2350024042" sldId="275"/>
            <ac:spMk id="3" creationId="{DE579F9C-FA27-4A04-9BCA-7CFC354D9B4E}"/>
          </ac:spMkLst>
        </pc:spChg>
        <pc:picChg chg="add mod">
          <ac:chgData name="Wilford Jamir Mayorga Vanegas" userId="S::wmayorga@sena.edu.co::b5e666d8-1f87-40df-84f0-fb42e3c39797" providerId="AD" clId="Web-{2FA074BD-4D9E-4A42-872B-DF2A959B23D8}" dt="2020-09-25T02:56:50.363" v="86" actId="1076"/>
          <ac:picMkLst>
            <pc:docMk/>
            <pc:sldMk cId="2350024042" sldId="275"/>
            <ac:picMk id="4" creationId="{D980218F-376C-4C62-AA59-9F1D5806931A}"/>
          </ac:picMkLst>
        </pc:picChg>
        <pc:picChg chg="add mod">
          <ac:chgData name="Wilford Jamir Mayorga Vanegas" userId="S::wmayorga@sena.edu.co::b5e666d8-1f87-40df-84f0-fb42e3c39797" providerId="AD" clId="Web-{2FA074BD-4D9E-4A42-872B-DF2A959B23D8}" dt="2020-09-25T02:56:48.675" v="85" actId="1076"/>
          <ac:picMkLst>
            <pc:docMk/>
            <pc:sldMk cId="2350024042" sldId="275"/>
            <ac:picMk id="5" creationId="{32E3B3E0-29DF-4FBE-9E7B-5830C2E55E80}"/>
          </ac:picMkLst>
        </pc:picChg>
        <pc:picChg chg="add mod">
          <ac:chgData name="Wilford Jamir Mayorga Vanegas" userId="S::wmayorga@sena.edu.co::b5e666d8-1f87-40df-84f0-fb42e3c39797" providerId="AD" clId="Web-{2FA074BD-4D9E-4A42-872B-DF2A959B23D8}" dt="2020-09-25T02:55:56.815" v="76" actId="1076"/>
          <ac:picMkLst>
            <pc:docMk/>
            <pc:sldMk cId="2350024042" sldId="275"/>
            <ac:picMk id="6" creationId="{BB9B160C-4871-4304-AC96-1527E7F50D40}"/>
          </ac:picMkLst>
        </pc:picChg>
        <pc:picChg chg="add mod">
          <ac:chgData name="Wilford Jamir Mayorga Vanegas" userId="S::wmayorga@sena.edu.co::b5e666d8-1f87-40df-84f0-fb42e3c39797" providerId="AD" clId="Web-{2FA074BD-4D9E-4A42-872B-DF2A959B23D8}" dt="2020-09-25T02:55:47.237" v="73" actId="14100"/>
          <ac:picMkLst>
            <pc:docMk/>
            <pc:sldMk cId="2350024042" sldId="275"/>
            <ac:picMk id="7" creationId="{8835818E-7437-4911-AA66-5FA38DA83BAE}"/>
          </ac:picMkLst>
        </pc:picChg>
      </pc:sldChg>
      <pc:sldChg chg="addSp modSp new">
        <pc:chgData name="Wilford Jamir Mayorga Vanegas" userId="S::wmayorga@sena.edu.co::b5e666d8-1f87-40df-84f0-fb42e3c39797" providerId="AD" clId="Web-{2FA074BD-4D9E-4A42-872B-DF2A959B23D8}" dt="2020-09-25T02:58:18.754" v="115" actId="20577"/>
        <pc:sldMkLst>
          <pc:docMk/>
          <pc:sldMk cId="693180729" sldId="276"/>
        </pc:sldMkLst>
        <pc:spChg chg="add mod">
          <ac:chgData name="Wilford Jamir Mayorga Vanegas" userId="S::wmayorga@sena.edu.co::b5e666d8-1f87-40df-84f0-fb42e3c39797" providerId="AD" clId="Web-{2FA074BD-4D9E-4A42-872B-DF2A959B23D8}" dt="2020-09-25T02:58:18.754" v="115" actId="20577"/>
          <ac:spMkLst>
            <pc:docMk/>
            <pc:sldMk cId="693180729" sldId="276"/>
            <ac:spMk id="4" creationId="{38F87724-7BA1-4E18-90F9-A8CBCA50AEF7}"/>
          </ac:spMkLst>
        </pc:spChg>
        <pc:picChg chg="add mod">
          <ac:chgData name="Wilford Jamir Mayorga Vanegas" userId="S::wmayorga@sena.edu.co::b5e666d8-1f87-40df-84f0-fb42e3c39797" providerId="AD" clId="Web-{2FA074BD-4D9E-4A42-872B-DF2A959B23D8}" dt="2020-09-25T02:57:39.020" v="91" actId="1076"/>
          <ac:picMkLst>
            <pc:docMk/>
            <pc:sldMk cId="693180729" sldId="276"/>
            <ac:picMk id="2" creationId="{E92BF68B-A9A6-4311-8FDA-A4A142F12B6A}"/>
          </ac:picMkLst>
        </pc:picChg>
      </pc:sldChg>
      <pc:sldChg chg="addSp delSp modSp new">
        <pc:chgData name="Wilford Jamir Mayorga Vanegas" userId="S::wmayorga@sena.edu.co::b5e666d8-1f87-40df-84f0-fb42e3c39797" providerId="AD" clId="Web-{2FA074BD-4D9E-4A42-872B-DF2A959B23D8}" dt="2020-09-25T03:01:40.068" v="256" actId="1076"/>
        <pc:sldMkLst>
          <pc:docMk/>
          <pc:sldMk cId="1880256828" sldId="277"/>
        </pc:sldMkLst>
        <pc:spChg chg="add del mod">
          <ac:chgData name="Wilford Jamir Mayorga Vanegas" userId="S::wmayorga@sena.edu.co::b5e666d8-1f87-40df-84f0-fb42e3c39797" providerId="AD" clId="Web-{2FA074BD-4D9E-4A42-872B-DF2A959B23D8}" dt="2020-09-25T03:00:35.099" v="188"/>
          <ac:spMkLst>
            <pc:docMk/>
            <pc:sldMk cId="1880256828" sldId="277"/>
            <ac:spMk id="5" creationId="{5967FD6B-0CB7-48C8-9CC6-9A60340BA488}"/>
          </ac:spMkLst>
        </pc:spChg>
        <pc:spChg chg="add mod">
          <ac:chgData name="Wilford Jamir Mayorga Vanegas" userId="S::wmayorga@sena.edu.co::b5e666d8-1f87-40df-84f0-fb42e3c39797" providerId="AD" clId="Web-{2FA074BD-4D9E-4A42-872B-DF2A959B23D8}" dt="2020-09-25T03:01:40.068" v="256" actId="1076"/>
          <ac:spMkLst>
            <pc:docMk/>
            <pc:sldMk cId="1880256828" sldId="277"/>
            <ac:spMk id="7" creationId="{9BDF9BA7-2BEC-4438-9893-68D90ABCF3E5}"/>
          </ac:spMkLst>
        </pc:spChg>
        <pc:picChg chg="add del mod">
          <ac:chgData name="Wilford Jamir Mayorga Vanegas" userId="S::wmayorga@sena.edu.co::b5e666d8-1f87-40df-84f0-fb42e3c39797" providerId="AD" clId="Web-{2FA074BD-4D9E-4A42-872B-DF2A959B23D8}" dt="2020-09-25T02:59:15.192" v="123"/>
          <ac:picMkLst>
            <pc:docMk/>
            <pc:sldMk cId="1880256828" sldId="277"/>
            <ac:picMk id="2" creationId="{CA2B38E9-8D28-4193-9D8F-5065F7291061}"/>
          </ac:picMkLst>
        </pc:picChg>
        <pc:picChg chg="add mod">
          <ac:chgData name="Wilford Jamir Mayorga Vanegas" userId="S::wmayorga@sena.edu.co::b5e666d8-1f87-40df-84f0-fb42e3c39797" providerId="AD" clId="Web-{2FA074BD-4D9E-4A42-872B-DF2A959B23D8}" dt="2020-09-25T02:59:24.755" v="127" actId="14100"/>
          <ac:picMkLst>
            <pc:docMk/>
            <pc:sldMk cId="1880256828" sldId="277"/>
            <ac:picMk id="3" creationId="{B926378B-1EDF-4730-9771-49F7D89F8F06}"/>
          </ac:picMkLst>
        </pc:picChg>
      </pc:sldChg>
      <pc:sldChg chg="addSp delSp modSp new">
        <pc:chgData name="Wilford Jamir Mayorga Vanegas" userId="S::wmayorga@sena.edu.co::b5e666d8-1f87-40df-84f0-fb42e3c39797" providerId="AD" clId="Web-{2FA074BD-4D9E-4A42-872B-DF2A959B23D8}" dt="2020-09-25T03:05:13.649" v="292" actId="1076"/>
        <pc:sldMkLst>
          <pc:docMk/>
          <pc:sldMk cId="1543405347" sldId="278"/>
        </pc:sldMkLst>
        <pc:spChg chg="add mod">
          <ac:chgData name="Wilford Jamir Mayorga Vanegas" userId="S::wmayorga@sena.edu.co::b5e666d8-1f87-40df-84f0-fb42e3c39797" providerId="AD" clId="Web-{2FA074BD-4D9E-4A42-872B-DF2A959B23D8}" dt="2020-09-25T03:02:20.085" v="259" actId="1076"/>
          <ac:spMkLst>
            <pc:docMk/>
            <pc:sldMk cId="1543405347" sldId="278"/>
            <ac:spMk id="3" creationId="{CE48AB91-1E5E-42CE-9919-168A80168276}"/>
          </ac:spMkLst>
        </pc:spChg>
        <pc:spChg chg="add mod">
          <ac:chgData name="Wilford Jamir Mayorga Vanegas" userId="S::wmayorga@sena.edu.co::b5e666d8-1f87-40df-84f0-fb42e3c39797" providerId="AD" clId="Web-{2FA074BD-4D9E-4A42-872B-DF2A959B23D8}" dt="2020-09-25T03:04:53.992" v="286" actId="20577"/>
          <ac:spMkLst>
            <pc:docMk/>
            <pc:sldMk cId="1543405347" sldId="278"/>
            <ac:spMk id="6" creationId="{28B5B543-D9A1-4ED2-9E6B-81D5286EFBE0}"/>
          </ac:spMkLst>
        </pc:spChg>
        <pc:picChg chg="add del mod">
          <ac:chgData name="Wilford Jamir Mayorga Vanegas" userId="S::wmayorga@sena.edu.co::b5e666d8-1f87-40df-84f0-fb42e3c39797" providerId="AD" clId="Web-{2FA074BD-4D9E-4A42-872B-DF2A959B23D8}" dt="2020-09-25T03:03:12.382" v="264"/>
          <ac:picMkLst>
            <pc:docMk/>
            <pc:sldMk cId="1543405347" sldId="278"/>
            <ac:picMk id="4" creationId="{E1B23380-2165-4E95-B1A9-1759FD14E34A}"/>
          </ac:picMkLst>
        </pc:picChg>
        <pc:picChg chg="add mod">
          <ac:chgData name="Wilford Jamir Mayorga Vanegas" userId="S::wmayorga@sena.edu.co::b5e666d8-1f87-40df-84f0-fb42e3c39797" providerId="AD" clId="Web-{2FA074BD-4D9E-4A42-872B-DF2A959B23D8}" dt="2020-09-25T03:03:22.226" v="268" actId="1076"/>
          <ac:picMkLst>
            <pc:docMk/>
            <pc:sldMk cId="1543405347" sldId="278"/>
            <ac:picMk id="5" creationId="{A0B82FEE-0C77-44FC-944C-5DCF84FE5C56}"/>
          </ac:picMkLst>
        </pc:picChg>
        <pc:picChg chg="add mod">
          <ac:chgData name="Wilford Jamir Mayorga Vanegas" userId="S::wmayorga@sena.edu.co::b5e666d8-1f87-40df-84f0-fb42e3c39797" providerId="AD" clId="Web-{2FA074BD-4D9E-4A42-872B-DF2A959B23D8}" dt="2020-09-25T03:05:13.649" v="292" actId="1076"/>
          <ac:picMkLst>
            <pc:docMk/>
            <pc:sldMk cId="1543405347" sldId="278"/>
            <ac:picMk id="7" creationId="{6ABEAA4A-B836-4FD3-AF4C-511C47EE39FA}"/>
          </ac:picMkLst>
        </pc:picChg>
      </pc:sldChg>
      <pc:sldChg chg="addSp modSp new">
        <pc:chgData name="Wilford Jamir Mayorga Vanegas" userId="S::wmayorga@sena.edu.co::b5e666d8-1f87-40df-84f0-fb42e3c39797" providerId="AD" clId="Web-{2FA074BD-4D9E-4A42-872B-DF2A959B23D8}" dt="2020-09-25T03:07:42.010" v="340" actId="20577"/>
        <pc:sldMkLst>
          <pc:docMk/>
          <pc:sldMk cId="1867221472" sldId="279"/>
        </pc:sldMkLst>
        <pc:spChg chg="add mod">
          <ac:chgData name="Wilford Jamir Mayorga Vanegas" userId="S::wmayorga@sena.edu.co::b5e666d8-1f87-40df-84f0-fb42e3c39797" providerId="AD" clId="Web-{2FA074BD-4D9E-4A42-872B-DF2A959B23D8}" dt="2020-09-25T03:07:42.010" v="340" actId="20577"/>
          <ac:spMkLst>
            <pc:docMk/>
            <pc:sldMk cId="1867221472" sldId="279"/>
            <ac:spMk id="2" creationId="{330244C9-5C2A-4CE9-9833-CD99577702CE}"/>
          </ac:spMkLst>
        </pc:spChg>
      </pc:sldChg>
    </pc:docChg>
  </pc:docChgLst>
  <pc:docChgLst>
    <pc:chgData name="Julio Ricardo Rojas Aldana" userId="S::juliorrojas@sena.edu.co::82b91464-ebfc-4ceb-bc7b-a5f03f8b20f4" providerId="AD" clId="Web-{0E39B94A-5AA2-C109-D7D2-08647E8545F7}"/>
    <pc:docChg chg="addSld delSld modSld">
      <pc:chgData name="Julio Ricardo Rojas Aldana" userId="S::juliorrojas@sena.edu.co::82b91464-ebfc-4ceb-bc7b-a5f03f8b20f4" providerId="AD" clId="Web-{0E39B94A-5AA2-C109-D7D2-08647E8545F7}" dt="2020-09-28T20:57:37.654" v="3054" actId="20577"/>
      <pc:docMkLst>
        <pc:docMk/>
      </pc:docMkLst>
      <pc:sldChg chg="addSp delSp modSp del">
        <pc:chgData name="Julio Ricardo Rojas Aldana" userId="S::juliorrojas@sena.edu.co::82b91464-ebfc-4ceb-bc7b-a5f03f8b20f4" providerId="AD" clId="Web-{0E39B94A-5AA2-C109-D7D2-08647E8545F7}" dt="2020-09-28T16:47:27.367" v="97"/>
        <pc:sldMkLst>
          <pc:docMk/>
          <pc:sldMk cId="3927172536" sldId="281"/>
        </pc:sldMkLst>
        <pc:spChg chg="del">
          <ac:chgData name="Julio Ricardo Rojas Aldana" userId="S::juliorrojas@sena.edu.co::82b91464-ebfc-4ceb-bc7b-a5f03f8b20f4" providerId="AD" clId="Web-{0E39B94A-5AA2-C109-D7D2-08647E8545F7}" dt="2020-09-28T15:03:14.398" v="4"/>
          <ac:spMkLst>
            <pc:docMk/>
            <pc:sldMk cId="3927172536" sldId="281"/>
            <ac:spMk id="4" creationId="{DA3708D4-9345-4006-8186-DC81A289E189}"/>
          </ac:spMkLst>
        </pc:spChg>
        <pc:spChg chg="add del mod">
          <ac:chgData name="Julio Ricardo Rojas Aldana" userId="S::juliorrojas@sena.edu.co::82b91464-ebfc-4ceb-bc7b-a5f03f8b20f4" providerId="AD" clId="Web-{0E39B94A-5AA2-C109-D7D2-08647E8545F7}" dt="2020-09-28T15:03:40.039" v="8"/>
          <ac:spMkLst>
            <pc:docMk/>
            <pc:sldMk cId="3927172536" sldId="281"/>
            <ac:spMk id="6" creationId="{FDE97440-004E-46E0-8217-1E7B4EE554CE}"/>
          </ac:spMkLst>
        </pc:spChg>
        <pc:spChg chg="add mod">
          <ac:chgData name="Julio Ricardo Rojas Aldana" userId="S::juliorrojas@sena.edu.co::82b91464-ebfc-4ceb-bc7b-a5f03f8b20f4" providerId="AD" clId="Web-{0E39B94A-5AA2-C109-D7D2-08647E8545F7}" dt="2020-09-28T15:04:09.946" v="16"/>
          <ac:spMkLst>
            <pc:docMk/>
            <pc:sldMk cId="3927172536" sldId="281"/>
            <ac:spMk id="9" creationId="{303C08F7-EEDA-49BB-937C-38C633194146}"/>
          </ac:spMkLst>
        </pc:spChg>
        <pc:picChg chg="del">
          <ac:chgData name="Julio Ricardo Rojas Aldana" userId="S::juliorrojas@sena.edu.co::82b91464-ebfc-4ceb-bc7b-a5f03f8b20f4" providerId="AD" clId="Web-{0E39B94A-5AA2-C109-D7D2-08647E8545F7}" dt="2020-09-28T15:03:07.492" v="3"/>
          <ac:picMkLst>
            <pc:docMk/>
            <pc:sldMk cId="3927172536" sldId="281"/>
            <ac:picMk id="5" creationId="{F308CC84-E367-4740-91C6-F0E376BBA981}"/>
          </ac:picMkLst>
        </pc:picChg>
        <pc:picChg chg="add del mod ord">
          <ac:chgData name="Julio Ricardo Rojas Aldana" userId="S::juliorrojas@sena.edu.co::82b91464-ebfc-4ceb-bc7b-a5f03f8b20f4" providerId="AD" clId="Web-{0E39B94A-5AA2-C109-D7D2-08647E8545F7}" dt="2020-09-28T15:04:09.946" v="16"/>
          <ac:picMkLst>
            <pc:docMk/>
            <pc:sldMk cId="3927172536" sldId="281"/>
            <ac:picMk id="7" creationId="{FCC4E7D9-F8AC-44D9-BA2D-2C11D190C3BB}"/>
          </ac:picMkLst>
        </pc:picChg>
      </pc:sldChg>
      <pc:sldChg chg="modSp">
        <pc:chgData name="Julio Ricardo Rojas Aldana" userId="S::juliorrojas@sena.edu.co::82b91464-ebfc-4ceb-bc7b-a5f03f8b20f4" providerId="AD" clId="Web-{0E39B94A-5AA2-C109-D7D2-08647E8545F7}" dt="2020-09-28T20:41:13.176" v="523" actId="20577"/>
        <pc:sldMkLst>
          <pc:docMk/>
          <pc:sldMk cId="3181824300" sldId="282"/>
        </pc:sldMkLst>
        <pc:spChg chg="mod">
          <ac:chgData name="Julio Ricardo Rojas Aldana" userId="S::juliorrojas@sena.edu.co::82b91464-ebfc-4ceb-bc7b-a5f03f8b20f4" providerId="AD" clId="Web-{0E39B94A-5AA2-C109-D7D2-08647E8545F7}" dt="2020-09-28T20:41:13.176" v="523" actId="20577"/>
          <ac:spMkLst>
            <pc:docMk/>
            <pc:sldMk cId="3181824300" sldId="282"/>
            <ac:spMk id="4" creationId="{DA3708D4-9345-4006-8186-DC81A289E189}"/>
          </ac:spMkLst>
        </pc:spChg>
      </pc:sldChg>
      <pc:sldChg chg="modSp">
        <pc:chgData name="Julio Ricardo Rojas Aldana" userId="S::juliorrojas@sena.edu.co::82b91464-ebfc-4ceb-bc7b-a5f03f8b20f4" providerId="AD" clId="Web-{0E39B94A-5AA2-C109-D7D2-08647E8545F7}" dt="2020-09-28T20:43:26.943" v="858" actId="20577"/>
        <pc:sldMkLst>
          <pc:docMk/>
          <pc:sldMk cId="2094639848" sldId="283"/>
        </pc:sldMkLst>
        <pc:spChg chg="mod">
          <ac:chgData name="Julio Ricardo Rojas Aldana" userId="S::juliorrojas@sena.edu.co::82b91464-ebfc-4ceb-bc7b-a5f03f8b20f4" providerId="AD" clId="Web-{0E39B94A-5AA2-C109-D7D2-08647E8545F7}" dt="2020-09-28T20:43:26.943" v="858" actId="20577"/>
          <ac:spMkLst>
            <pc:docMk/>
            <pc:sldMk cId="2094639848" sldId="283"/>
            <ac:spMk id="4" creationId="{DA3708D4-9345-4006-8186-DC81A289E189}"/>
          </ac:spMkLst>
        </pc:spChg>
      </pc:sldChg>
      <pc:sldChg chg="modSp">
        <pc:chgData name="Julio Ricardo Rojas Aldana" userId="S::juliorrojas@sena.edu.co::82b91464-ebfc-4ceb-bc7b-a5f03f8b20f4" providerId="AD" clId="Web-{0E39B94A-5AA2-C109-D7D2-08647E8545F7}" dt="2020-09-28T20:44:38.053" v="1080" actId="20577"/>
        <pc:sldMkLst>
          <pc:docMk/>
          <pc:sldMk cId="167896624" sldId="284"/>
        </pc:sldMkLst>
        <pc:spChg chg="mod">
          <ac:chgData name="Julio Ricardo Rojas Aldana" userId="S::juliorrojas@sena.edu.co::82b91464-ebfc-4ceb-bc7b-a5f03f8b20f4" providerId="AD" clId="Web-{0E39B94A-5AA2-C109-D7D2-08647E8545F7}" dt="2020-09-28T20:44:38.053" v="1080" actId="20577"/>
          <ac:spMkLst>
            <pc:docMk/>
            <pc:sldMk cId="167896624" sldId="284"/>
            <ac:spMk id="37" creationId="{E60218F9-A92D-4227-B0FF-C680A98F7BCF}"/>
          </ac:spMkLst>
        </pc:spChg>
      </pc:sldChg>
      <pc:sldChg chg="modSp">
        <pc:chgData name="Julio Ricardo Rojas Aldana" userId="S::juliorrojas@sena.edu.co::82b91464-ebfc-4ceb-bc7b-a5f03f8b20f4" providerId="AD" clId="Web-{0E39B94A-5AA2-C109-D7D2-08647E8545F7}" dt="2020-09-28T20:47:11.054" v="1439" actId="20577"/>
        <pc:sldMkLst>
          <pc:docMk/>
          <pc:sldMk cId="1226594216" sldId="285"/>
        </pc:sldMkLst>
        <pc:spChg chg="mod">
          <ac:chgData name="Julio Ricardo Rojas Aldana" userId="S::juliorrojas@sena.edu.co::82b91464-ebfc-4ceb-bc7b-a5f03f8b20f4" providerId="AD" clId="Web-{0E39B94A-5AA2-C109-D7D2-08647E8545F7}" dt="2020-09-28T20:47:11.054" v="1439" actId="20577"/>
          <ac:spMkLst>
            <pc:docMk/>
            <pc:sldMk cId="1226594216" sldId="285"/>
            <ac:spMk id="37" creationId="{45A0265E-9A07-4DCE-A312-A9DF868E34D4}"/>
          </ac:spMkLst>
        </pc:spChg>
      </pc:sldChg>
      <pc:sldChg chg="modSp">
        <pc:chgData name="Julio Ricardo Rojas Aldana" userId="S::juliorrojas@sena.edu.co::82b91464-ebfc-4ceb-bc7b-a5f03f8b20f4" providerId="AD" clId="Web-{0E39B94A-5AA2-C109-D7D2-08647E8545F7}" dt="2020-09-28T20:48:45.914" v="1751" actId="20577"/>
        <pc:sldMkLst>
          <pc:docMk/>
          <pc:sldMk cId="753126105" sldId="286"/>
        </pc:sldMkLst>
        <pc:spChg chg="mod">
          <ac:chgData name="Julio Ricardo Rojas Aldana" userId="S::juliorrojas@sena.edu.co::82b91464-ebfc-4ceb-bc7b-a5f03f8b20f4" providerId="AD" clId="Web-{0E39B94A-5AA2-C109-D7D2-08647E8545F7}" dt="2020-09-28T20:48:45.914" v="1751" actId="20577"/>
          <ac:spMkLst>
            <pc:docMk/>
            <pc:sldMk cId="753126105" sldId="286"/>
            <ac:spMk id="4" creationId="{DA3708D4-9345-4006-8186-DC81A289E189}"/>
          </ac:spMkLst>
        </pc:spChg>
      </pc:sldChg>
      <pc:sldChg chg="modSp">
        <pc:chgData name="Julio Ricardo Rojas Aldana" userId="S::juliorrojas@sena.edu.co::82b91464-ebfc-4ceb-bc7b-a5f03f8b20f4" providerId="AD" clId="Web-{0E39B94A-5AA2-C109-D7D2-08647E8545F7}" dt="2020-09-28T20:50:23.556" v="2058" actId="20577"/>
        <pc:sldMkLst>
          <pc:docMk/>
          <pc:sldMk cId="3493086159" sldId="287"/>
        </pc:sldMkLst>
        <pc:spChg chg="mod">
          <ac:chgData name="Julio Ricardo Rojas Aldana" userId="S::juliorrojas@sena.edu.co::82b91464-ebfc-4ceb-bc7b-a5f03f8b20f4" providerId="AD" clId="Web-{0E39B94A-5AA2-C109-D7D2-08647E8545F7}" dt="2020-09-28T20:50:23.556" v="2058" actId="20577"/>
          <ac:spMkLst>
            <pc:docMk/>
            <pc:sldMk cId="3493086159" sldId="287"/>
            <ac:spMk id="4" creationId="{DA3708D4-9345-4006-8186-DC81A289E189}"/>
          </ac:spMkLst>
        </pc:spChg>
      </pc:sldChg>
      <pc:sldChg chg="modSp">
        <pc:chgData name="Julio Ricardo Rojas Aldana" userId="S::juliorrojas@sena.edu.co::82b91464-ebfc-4ceb-bc7b-a5f03f8b20f4" providerId="AD" clId="Web-{0E39B94A-5AA2-C109-D7D2-08647E8545F7}" dt="2020-09-28T20:51:38.088" v="2223" actId="20577"/>
        <pc:sldMkLst>
          <pc:docMk/>
          <pc:sldMk cId="2794778441" sldId="288"/>
        </pc:sldMkLst>
        <pc:spChg chg="mod">
          <ac:chgData name="Julio Ricardo Rojas Aldana" userId="S::juliorrojas@sena.edu.co::82b91464-ebfc-4ceb-bc7b-a5f03f8b20f4" providerId="AD" clId="Web-{0E39B94A-5AA2-C109-D7D2-08647E8545F7}" dt="2020-09-28T20:51:38.088" v="2223" actId="20577"/>
          <ac:spMkLst>
            <pc:docMk/>
            <pc:sldMk cId="2794778441" sldId="288"/>
            <ac:spMk id="4" creationId="{DA3708D4-9345-4006-8186-DC81A289E189}"/>
          </ac:spMkLst>
        </pc:spChg>
      </pc:sldChg>
      <pc:sldChg chg="modSp">
        <pc:chgData name="Julio Ricardo Rojas Aldana" userId="S::juliorrojas@sena.edu.co::82b91464-ebfc-4ceb-bc7b-a5f03f8b20f4" providerId="AD" clId="Web-{0E39B94A-5AA2-C109-D7D2-08647E8545F7}" dt="2020-09-28T20:57:37.654" v="3053" actId="20577"/>
        <pc:sldMkLst>
          <pc:docMk/>
          <pc:sldMk cId="3348871145" sldId="289"/>
        </pc:sldMkLst>
        <pc:spChg chg="mod">
          <ac:chgData name="Julio Ricardo Rojas Aldana" userId="S::juliorrojas@sena.edu.co::82b91464-ebfc-4ceb-bc7b-a5f03f8b20f4" providerId="AD" clId="Web-{0E39B94A-5AA2-C109-D7D2-08647E8545F7}" dt="2020-09-28T20:57:37.654" v="3053" actId="20577"/>
          <ac:spMkLst>
            <pc:docMk/>
            <pc:sldMk cId="3348871145" sldId="289"/>
            <ac:spMk id="4" creationId="{DA3708D4-9345-4006-8186-DC81A289E189}"/>
          </ac:spMkLst>
        </pc:spChg>
      </pc:sldChg>
      <pc:sldChg chg="modSp">
        <pc:chgData name="Julio Ricardo Rojas Aldana" userId="S::juliorrojas@sena.edu.co::82b91464-ebfc-4ceb-bc7b-a5f03f8b20f4" providerId="AD" clId="Web-{0E39B94A-5AA2-C109-D7D2-08647E8545F7}" dt="2020-09-28T20:56:47.950" v="2929" actId="20577"/>
        <pc:sldMkLst>
          <pc:docMk/>
          <pc:sldMk cId="1482842580" sldId="290"/>
        </pc:sldMkLst>
        <pc:spChg chg="mod">
          <ac:chgData name="Julio Ricardo Rojas Aldana" userId="S::juliorrojas@sena.edu.co::82b91464-ebfc-4ceb-bc7b-a5f03f8b20f4" providerId="AD" clId="Web-{0E39B94A-5AA2-C109-D7D2-08647E8545F7}" dt="2020-09-28T20:56:47.950" v="2929" actId="20577"/>
          <ac:spMkLst>
            <pc:docMk/>
            <pc:sldMk cId="1482842580" sldId="290"/>
            <ac:spMk id="4" creationId="{DA3708D4-9345-4006-8186-DC81A289E189}"/>
          </ac:spMkLst>
        </pc:spChg>
      </pc:sldChg>
      <pc:sldChg chg="add del replId">
        <pc:chgData name="Julio Ricardo Rojas Aldana" userId="S::juliorrojas@sena.edu.co::82b91464-ebfc-4ceb-bc7b-a5f03f8b20f4" providerId="AD" clId="Web-{0E39B94A-5AA2-C109-D7D2-08647E8545F7}" dt="2020-09-28T15:02:58.789" v="1"/>
        <pc:sldMkLst>
          <pc:docMk/>
          <pc:sldMk cId="1449028080" sldId="291"/>
        </pc:sldMkLst>
      </pc:sldChg>
      <pc:sldChg chg="modSp add replId">
        <pc:chgData name="Julio Ricardo Rojas Aldana" userId="S::juliorrojas@sena.edu.co::82b91464-ebfc-4ceb-bc7b-a5f03f8b20f4" providerId="AD" clId="Web-{0E39B94A-5AA2-C109-D7D2-08647E8545F7}" dt="2020-09-28T20:39:59.863" v="342" actId="20577"/>
        <pc:sldMkLst>
          <pc:docMk/>
          <pc:sldMk cId="4160666219" sldId="291"/>
        </pc:sldMkLst>
        <pc:spChg chg="mod">
          <ac:chgData name="Julio Ricardo Rojas Aldana" userId="S::juliorrojas@sena.edu.co::82b91464-ebfc-4ceb-bc7b-a5f03f8b20f4" providerId="AD" clId="Web-{0E39B94A-5AA2-C109-D7D2-08647E8545F7}" dt="2020-09-28T20:39:59.863" v="342" actId="20577"/>
          <ac:spMkLst>
            <pc:docMk/>
            <pc:sldMk cId="4160666219" sldId="291"/>
            <ac:spMk id="4" creationId="{DA3708D4-9345-4006-8186-DC81A289E189}"/>
          </ac:spMkLst>
        </pc:spChg>
      </pc:sldChg>
      <pc:sldChg chg="addSp delSp modSp add replId">
        <pc:chgData name="Julio Ricardo Rojas Aldana" userId="S::juliorrojas@sena.edu.co::82b91464-ebfc-4ceb-bc7b-a5f03f8b20f4" providerId="AD" clId="Web-{0E39B94A-5AA2-C109-D7D2-08647E8545F7}" dt="2020-09-28T15:42:58.205" v="94" actId="20577"/>
        <pc:sldMkLst>
          <pc:docMk/>
          <pc:sldMk cId="2933659434" sldId="292"/>
        </pc:sldMkLst>
        <pc:spChg chg="mod">
          <ac:chgData name="Julio Ricardo Rojas Aldana" userId="S::juliorrojas@sena.edu.co::82b91464-ebfc-4ceb-bc7b-a5f03f8b20f4" providerId="AD" clId="Web-{0E39B94A-5AA2-C109-D7D2-08647E8545F7}" dt="2020-09-28T15:42:58.205" v="94" actId="20577"/>
          <ac:spMkLst>
            <pc:docMk/>
            <pc:sldMk cId="2933659434" sldId="292"/>
            <ac:spMk id="2" creationId="{53526CD2-0227-4876-AE7A-67AC2B8AE374}"/>
          </ac:spMkLst>
        </pc:spChg>
        <pc:spChg chg="add del mod">
          <ac:chgData name="Julio Ricardo Rojas Aldana" userId="S::juliorrojas@sena.edu.co::82b91464-ebfc-4ceb-bc7b-a5f03f8b20f4" providerId="AD" clId="Web-{0E39B94A-5AA2-C109-D7D2-08647E8545F7}" dt="2020-09-28T15:41:52.471" v="52"/>
          <ac:spMkLst>
            <pc:docMk/>
            <pc:sldMk cId="2933659434" sldId="292"/>
            <ac:spMk id="4" creationId="{F9A46DCC-91F2-410C-A778-D71FE09E183E}"/>
          </ac:spMkLst>
        </pc:spChg>
        <pc:spChg chg="del">
          <ac:chgData name="Julio Ricardo Rojas Aldana" userId="S::juliorrojas@sena.edu.co::82b91464-ebfc-4ceb-bc7b-a5f03f8b20f4" providerId="AD" clId="Web-{0E39B94A-5AA2-C109-D7D2-08647E8545F7}" dt="2020-09-28T15:04:34.321" v="49"/>
          <ac:spMkLst>
            <pc:docMk/>
            <pc:sldMk cId="2933659434" sldId="292"/>
            <ac:spMk id="24" creationId="{21FBE127-D2A6-4FA3-A6B9-B8FD1DE4BE39}"/>
          </ac:spMkLst>
        </pc:spChg>
        <pc:spChg chg="add del">
          <ac:chgData name="Julio Ricardo Rojas Aldana" userId="S::juliorrojas@sena.edu.co::82b91464-ebfc-4ceb-bc7b-a5f03f8b20f4" providerId="AD" clId="Web-{0E39B94A-5AA2-C109-D7D2-08647E8545F7}" dt="2020-09-28T15:42:14.252" v="56"/>
          <ac:spMkLst>
            <pc:docMk/>
            <pc:sldMk cId="2933659434" sldId="292"/>
            <ac:spMk id="51" creationId="{EA3B6404-C37D-4FE3-8124-9FC5ECE56273}"/>
          </ac:spMkLst>
        </pc:spChg>
        <pc:spChg chg="add del">
          <ac:chgData name="Julio Ricardo Rojas Aldana" userId="S::juliorrojas@sena.edu.co::82b91464-ebfc-4ceb-bc7b-a5f03f8b20f4" providerId="AD" clId="Web-{0E39B94A-5AA2-C109-D7D2-08647E8545F7}" dt="2020-09-28T15:42:14.252" v="56"/>
          <ac:spMkLst>
            <pc:docMk/>
            <pc:sldMk cId="2933659434" sldId="292"/>
            <ac:spMk id="55" creationId="{F67B5ED5-2C08-4519-B88A-E933BAA847AA}"/>
          </ac:spMkLst>
        </pc:spChg>
        <pc:spChg chg="add">
          <ac:chgData name="Julio Ricardo Rojas Aldana" userId="S::juliorrojas@sena.edu.co::82b91464-ebfc-4ceb-bc7b-a5f03f8b20f4" providerId="AD" clId="Web-{0E39B94A-5AA2-C109-D7D2-08647E8545F7}" dt="2020-09-28T15:42:14.252" v="56"/>
          <ac:spMkLst>
            <pc:docMk/>
            <pc:sldMk cId="2933659434" sldId="292"/>
            <ac:spMk id="82" creationId="{EA3B6404-C37D-4FE3-8124-9FC5ECE56273}"/>
          </ac:spMkLst>
        </pc:spChg>
        <pc:spChg chg="add">
          <ac:chgData name="Julio Ricardo Rojas Aldana" userId="S::juliorrojas@sena.edu.co::82b91464-ebfc-4ceb-bc7b-a5f03f8b20f4" providerId="AD" clId="Web-{0E39B94A-5AA2-C109-D7D2-08647E8545F7}" dt="2020-09-28T15:42:14.252" v="56"/>
          <ac:spMkLst>
            <pc:docMk/>
            <pc:sldMk cId="2933659434" sldId="292"/>
            <ac:spMk id="84" creationId="{ED61EC8C-9F54-4671-8E82-4AE6101D6C84}"/>
          </ac:spMkLst>
        </pc:spChg>
        <pc:picChg chg="add mod ord">
          <ac:chgData name="Julio Ricardo Rojas Aldana" userId="S::juliorrojas@sena.edu.co::82b91464-ebfc-4ceb-bc7b-a5f03f8b20f4" providerId="AD" clId="Web-{0E39B94A-5AA2-C109-D7D2-08647E8545F7}" dt="2020-09-28T15:42:35.315" v="58" actId="14100"/>
          <ac:picMkLst>
            <pc:docMk/>
            <pc:sldMk cId="2933659434" sldId="292"/>
            <ac:picMk id="3" creationId="{D7CE0E68-9EDC-481E-A5AF-0E0FE6915C69}"/>
          </ac:picMkLst>
        </pc:picChg>
        <pc:picChg chg="del mod">
          <ac:chgData name="Julio Ricardo Rojas Aldana" userId="S::juliorrojas@sena.edu.co::82b91464-ebfc-4ceb-bc7b-a5f03f8b20f4" providerId="AD" clId="Web-{0E39B94A-5AA2-C109-D7D2-08647E8545F7}" dt="2020-09-28T15:04:55.227" v="51"/>
          <ac:picMkLst>
            <pc:docMk/>
            <pc:sldMk cId="2933659434" sldId="292"/>
            <ac:picMk id="7" creationId="{FCC4E7D9-F8AC-44D9-BA2D-2C11D190C3BB}"/>
          </ac:picMkLst>
        </pc:picChg>
        <pc:cxnChg chg="del">
          <ac:chgData name="Julio Ricardo Rojas Aldana" userId="S::juliorrojas@sena.edu.co::82b91464-ebfc-4ceb-bc7b-a5f03f8b20f4" providerId="AD" clId="Web-{0E39B94A-5AA2-C109-D7D2-08647E8545F7}" dt="2020-09-28T15:04:34.321" v="49"/>
          <ac:cxnSpMkLst>
            <pc:docMk/>
            <pc:sldMk cId="2933659434" sldId="292"/>
            <ac:cxnSpMk id="10" creationId="{4436E0F2-A64B-471E-93C0-8DFE08CC57C8}"/>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12" creationId="{DC1E3AB1-2A8C-4607-9FAE-D8BDB280FE1A}"/>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14" creationId="{26D66059-832F-40B6-A35F-F56C8F38A1E7}"/>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16" creationId="{A515E2ED-7EA9-448D-83FA-54C3DF9723BD}"/>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18" creationId="{20595356-EABD-4767-AC9D-EA21FF115EC0}"/>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20" creationId="{28CD9F06-9628-469C-B788-A894E3E08281}"/>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22" creationId="{8550A431-0B61-421B-B4B7-24C0CFF0F938}"/>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26" creationId="{DDD9C044-4B08-47CC-852C-B22B09675A8C}"/>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28" creationId="{5033687E-2F83-4E90-B11A-4B998C15403E}"/>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30" creationId="{D292DBC3-1A72-41ED-8432-D0D64FD63148}"/>
          </ac:cxnSpMkLst>
        </pc:cxnChg>
        <pc:cxnChg chg="del">
          <ac:chgData name="Julio Ricardo Rojas Aldana" userId="S::juliorrojas@sena.edu.co::82b91464-ebfc-4ceb-bc7b-a5f03f8b20f4" providerId="AD" clId="Web-{0E39B94A-5AA2-C109-D7D2-08647E8545F7}" dt="2020-09-28T15:04:34.321" v="49"/>
          <ac:cxnSpMkLst>
            <pc:docMk/>
            <pc:sldMk cId="2933659434" sldId="292"/>
            <ac:cxnSpMk id="32" creationId="{99309E4A-5F81-4CAB-B5DB-AB4EB90C7126}"/>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37" creationId="{4436E0F2-A64B-471E-93C0-8DFE08CC57C8}"/>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39" creationId="{DC1E3AB1-2A8C-4607-9FAE-D8BDB280FE1A}"/>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41" creationId="{26D66059-832F-40B6-A35F-F56C8F38A1E7}"/>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43" creationId="{A515E2ED-7EA9-448D-83FA-54C3DF9723BD}"/>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45" creationId="{20595356-EABD-4767-AC9D-EA21FF115EC0}"/>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47" creationId="{28CD9F06-9628-469C-B788-A894E3E08281}"/>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49" creationId="{8550A431-0B61-421B-B4B7-24C0CFF0F938}"/>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53" creationId="{C64A9919-C77B-4DEE-B7F8-B9A289E9E66E}"/>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57" creationId="{4BB9CE4F-048D-4320-B7EF-E5AEA4020CE2}"/>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59" creationId="{717DE3F0-E5A7-4C2D-927E-56638086786C}"/>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61" creationId="{4E9EA87C-793F-4321-A0BC-4DB860289DD6}"/>
          </ac:cxnSpMkLst>
        </pc:cxnChg>
        <pc:cxnChg chg="add del">
          <ac:chgData name="Julio Ricardo Rojas Aldana" userId="S::juliorrojas@sena.edu.co::82b91464-ebfc-4ceb-bc7b-a5f03f8b20f4" providerId="AD" clId="Web-{0E39B94A-5AA2-C109-D7D2-08647E8545F7}" dt="2020-09-28T15:42:14.252" v="56"/>
          <ac:cxnSpMkLst>
            <pc:docMk/>
            <pc:sldMk cId="2933659434" sldId="292"/>
            <ac:cxnSpMk id="63" creationId="{DEE00FC4-5601-4185-8A23-E15BD4D7B414}"/>
          </ac:cxnSpMkLst>
        </pc:cxnChg>
        <pc:cxnChg chg="add">
          <ac:chgData name="Julio Ricardo Rojas Aldana" userId="S::juliorrojas@sena.edu.co::82b91464-ebfc-4ceb-bc7b-a5f03f8b20f4" providerId="AD" clId="Web-{0E39B94A-5AA2-C109-D7D2-08647E8545F7}" dt="2020-09-28T15:42:14.252" v="56"/>
          <ac:cxnSpMkLst>
            <pc:docMk/>
            <pc:sldMk cId="2933659434" sldId="292"/>
            <ac:cxnSpMk id="68" creationId="{4436E0F2-A64B-471E-93C0-8DFE08CC57C8}"/>
          </ac:cxnSpMkLst>
        </pc:cxnChg>
        <pc:cxnChg chg="add">
          <ac:chgData name="Julio Ricardo Rojas Aldana" userId="S::juliorrojas@sena.edu.co::82b91464-ebfc-4ceb-bc7b-a5f03f8b20f4" providerId="AD" clId="Web-{0E39B94A-5AA2-C109-D7D2-08647E8545F7}" dt="2020-09-28T15:42:14.252" v="56"/>
          <ac:cxnSpMkLst>
            <pc:docMk/>
            <pc:sldMk cId="2933659434" sldId="292"/>
            <ac:cxnSpMk id="70" creationId="{DC1E3AB1-2A8C-4607-9FAE-D8BDB280FE1A}"/>
          </ac:cxnSpMkLst>
        </pc:cxnChg>
        <pc:cxnChg chg="add">
          <ac:chgData name="Julio Ricardo Rojas Aldana" userId="S::juliorrojas@sena.edu.co::82b91464-ebfc-4ceb-bc7b-a5f03f8b20f4" providerId="AD" clId="Web-{0E39B94A-5AA2-C109-D7D2-08647E8545F7}" dt="2020-09-28T15:42:14.252" v="56"/>
          <ac:cxnSpMkLst>
            <pc:docMk/>
            <pc:sldMk cId="2933659434" sldId="292"/>
            <ac:cxnSpMk id="72" creationId="{26D66059-832F-40B6-A35F-F56C8F38A1E7}"/>
          </ac:cxnSpMkLst>
        </pc:cxnChg>
        <pc:cxnChg chg="add">
          <ac:chgData name="Julio Ricardo Rojas Aldana" userId="S::juliorrojas@sena.edu.co::82b91464-ebfc-4ceb-bc7b-a5f03f8b20f4" providerId="AD" clId="Web-{0E39B94A-5AA2-C109-D7D2-08647E8545F7}" dt="2020-09-28T15:42:14.252" v="56"/>
          <ac:cxnSpMkLst>
            <pc:docMk/>
            <pc:sldMk cId="2933659434" sldId="292"/>
            <ac:cxnSpMk id="74" creationId="{A515E2ED-7EA9-448D-83FA-54C3DF9723BD}"/>
          </ac:cxnSpMkLst>
        </pc:cxnChg>
        <pc:cxnChg chg="add">
          <ac:chgData name="Julio Ricardo Rojas Aldana" userId="S::juliorrojas@sena.edu.co::82b91464-ebfc-4ceb-bc7b-a5f03f8b20f4" providerId="AD" clId="Web-{0E39B94A-5AA2-C109-D7D2-08647E8545F7}" dt="2020-09-28T15:42:14.252" v="56"/>
          <ac:cxnSpMkLst>
            <pc:docMk/>
            <pc:sldMk cId="2933659434" sldId="292"/>
            <ac:cxnSpMk id="76" creationId="{20595356-EABD-4767-AC9D-EA21FF115EC0}"/>
          </ac:cxnSpMkLst>
        </pc:cxnChg>
        <pc:cxnChg chg="add">
          <ac:chgData name="Julio Ricardo Rojas Aldana" userId="S::juliorrojas@sena.edu.co::82b91464-ebfc-4ceb-bc7b-a5f03f8b20f4" providerId="AD" clId="Web-{0E39B94A-5AA2-C109-D7D2-08647E8545F7}" dt="2020-09-28T15:42:14.252" v="56"/>
          <ac:cxnSpMkLst>
            <pc:docMk/>
            <pc:sldMk cId="2933659434" sldId="292"/>
            <ac:cxnSpMk id="78" creationId="{28CD9F06-9628-469C-B788-A894E3E08281}"/>
          </ac:cxnSpMkLst>
        </pc:cxnChg>
        <pc:cxnChg chg="add">
          <ac:chgData name="Julio Ricardo Rojas Aldana" userId="S::juliorrojas@sena.edu.co::82b91464-ebfc-4ceb-bc7b-a5f03f8b20f4" providerId="AD" clId="Web-{0E39B94A-5AA2-C109-D7D2-08647E8545F7}" dt="2020-09-28T15:42:14.252" v="56"/>
          <ac:cxnSpMkLst>
            <pc:docMk/>
            <pc:sldMk cId="2933659434" sldId="292"/>
            <ac:cxnSpMk id="80" creationId="{8550A431-0B61-421B-B4B7-24C0CFF0F938}"/>
          </ac:cxnSpMkLst>
        </pc:cxnChg>
        <pc:cxnChg chg="add">
          <ac:chgData name="Julio Ricardo Rojas Aldana" userId="S::juliorrojas@sena.edu.co::82b91464-ebfc-4ceb-bc7b-a5f03f8b20f4" providerId="AD" clId="Web-{0E39B94A-5AA2-C109-D7D2-08647E8545F7}" dt="2020-09-28T15:42:14.252" v="56"/>
          <ac:cxnSpMkLst>
            <pc:docMk/>
            <pc:sldMk cId="2933659434" sldId="292"/>
            <ac:cxnSpMk id="86" creationId="{4777C915-01E5-4C85-B3BF-7BF7CC3FEFE2}"/>
          </ac:cxnSpMkLst>
        </pc:cxnChg>
        <pc:cxnChg chg="add">
          <ac:chgData name="Julio Ricardo Rojas Aldana" userId="S::juliorrojas@sena.edu.co::82b91464-ebfc-4ceb-bc7b-a5f03f8b20f4" providerId="AD" clId="Web-{0E39B94A-5AA2-C109-D7D2-08647E8545F7}" dt="2020-09-28T15:42:14.252" v="56"/>
          <ac:cxnSpMkLst>
            <pc:docMk/>
            <pc:sldMk cId="2933659434" sldId="292"/>
            <ac:cxnSpMk id="88" creationId="{8557940A-71CE-48E1-BD71-2BEF15613C87}"/>
          </ac:cxnSpMkLst>
        </pc:cxnChg>
      </pc:sldChg>
      <pc:sldChg chg="add replId">
        <pc:chgData name="Julio Ricardo Rojas Aldana" userId="S::juliorrojas@sena.edu.co::82b91464-ebfc-4ceb-bc7b-a5f03f8b20f4" providerId="AD" clId="Web-{0E39B94A-5AA2-C109-D7D2-08647E8545F7}" dt="2020-09-28T15:04:52.087" v="50"/>
        <pc:sldMkLst>
          <pc:docMk/>
          <pc:sldMk cId="1404049008" sldId="293"/>
        </pc:sldMkLst>
      </pc:sldChg>
      <pc:sldChg chg="addSp delSp modSp new mod setBg">
        <pc:chgData name="Julio Ricardo Rojas Aldana" userId="S::juliorrojas@sena.edu.co::82b91464-ebfc-4ceb-bc7b-a5f03f8b20f4" providerId="AD" clId="Web-{0E39B94A-5AA2-C109-D7D2-08647E8545F7}" dt="2020-09-28T17:21:30.051" v="110" actId="1076"/>
        <pc:sldMkLst>
          <pc:docMk/>
          <pc:sldMk cId="3023062321" sldId="294"/>
        </pc:sldMkLst>
        <pc:spChg chg="add">
          <ac:chgData name="Julio Ricardo Rojas Aldana" userId="S::juliorrojas@sena.edu.co::82b91464-ebfc-4ceb-bc7b-a5f03f8b20f4" providerId="AD" clId="Web-{0E39B94A-5AA2-C109-D7D2-08647E8545F7}" dt="2020-09-28T17:20:41.767" v="102"/>
          <ac:spMkLst>
            <pc:docMk/>
            <pc:sldMk cId="3023062321" sldId="294"/>
            <ac:spMk id="7" creationId="{53851C1C-90B4-4D68-8D77-ACEDEBF972A3}"/>
          </ac:spMkLst>
        </pc:spChg>
        <pc:spChg chg="add">
          <ac:chgData name="Julio Ricardo Rojas Aldana" userId="S::juliorrojas@sena.edu.co::82b91464-ebfc-4ceb-bc7b-a5f03f8b20f4" providerId="AD" clId="Web-{0E39B94A-5AA2-C109-D7D2-08647E8545F7}" dt="2020-09-28T17:20:41.767" v="102"/>
          <ac:spMkLst>
            <pc:docMk/>
            <pc:sldMk cId="3023062321" sldId="294"/>
            <ac:spMk id="9" creationId="{66A6C3B0-6FDC-4B35-B7CE-CC75F305A27F}"/>
          </ac:spMkLst>
        </pc:spChg>
        <pc:picChg chg="add del mod">
          <ac:chgData name="Julio Ricardo Rojas Aldana" userId="S::juliorrojas@sena.edu.co::82b91464-ebfc-4ceb-bc7b-a5f03f8b20f4" providerId="AD" clId="Web-{0E39B94A-5AA2-C109-D7D2-08647E8545F7}" dt="2020-09-28T17:21:01.502" v="105"/>
          <ac:picMkLst>
            <pc:docMk/>
            <pc:sldMk cId="3023062321" sldId="294"/>
            <ac:picMk id="2" creationId="{0CB78FAB-4F90-4D2B-8F37-0386DA354F06}"/>
          </ac:picMkLst>
        </pc:picChg>
        <pc:picChg chg="add mod">
          <ac:chgData name="Julio Ricardo Rojas Aldana" userId="S::juliorrojas@sena.edu.co::82b91464-ebfc-4ceb-bc7b-a5f03f8b20f4" providerId="AD" clId="Web-{0E39B94A-5AA2-C109-D7D2-08647E8545F7}" dt="2020-09-28T17:21:30.051" v="110" actId="1076"/>
          <ac:picMkLst>
            <pc:docMk/>
            <pc:sldMk cId="3023062321" sldId="294"/>
            <ac:picMk id="3" creationId="{BE90D482-8E67-44BD-8F8D-A110AA3BD404}"/>
          </ac:picMkLst>
        </pc:picChg>
        <pc:cxnChg chg="add">
          <ac:chgData name="Julio Ricardo Rojas Aldana" userId="S::juliorrojas@sena.edu.co::82b91464-ebfc-4ceb-bc7b-a5f03f8b20f4" providerId="AD" clId="Web-{0E39B94A-5AA2-C109-D7D2-08647E8545F7}" dt="2020-09-28T17:20:41.767" v="102"/>
          <ac:cxnSpMkLst>
            <pc:docMk/>
            <pc:sldMk cId="3023062321" sldId="294"/>
            <ac:cxnSpMk id="11" creationId="{BF6F135C-352B-4218-8C4A-72DA56E2BC8D}"/>
          </ac:cxnSpMkLst>
        </pc:cxnChg>
        <pc:cxnChg chg="add">
          <ac:chgData name="Julio Ricardo Rojas Aldana" userId="S::juliorrojas@sena.edu.co::82b91464-ebfc-4ceb-bc7b-a5f03f8b20f4" providerId="AD" clId="Web-{0E39B94A-5AA2-C109-D7D2-08647E8545F7}" dt="2020-09-28T17:20:41.767" v="102"/>
          <ac:cxnSpMkLst>
            <pc:docMk/>
            <pc:sldMk cId="3023062321" sldId="294"/>
            <ac:cxnSpMk id="13" creationId="{3358AD04-C5C5-4EED-9739-2CCED69898D0}"/>
          </ac:cxnSpMkLst>
        </pc:cxnChg>
        <pc:cxnChg chg="add">
          <ac:chgData name="Julio Ricardo Rojas Aldana" userId="S::juliorrojas@sena.edu.co::82b91464-ebfc-4ceb-bc7b-a5f03f8b20f4" providerId="AD" clId="Web-{0E39B94A-5AA2-C109-D7D2-08647E8545F7}" dt="2020-09-28T17:20:41.767" v="102"/>
          <ac:cxnSpMkLst>
            <pc:docMk/>
            <pc:sldMk cId="3023062321" sldId="294"/>
            <ac:cxnSpMk id="15" creationId="{72A09171-30F7-4DDD-8406-68606DFBEF5D}"/>
          </ac:cxnSpMkLst>
        </pc:cxnChg>
      </pc:sldChg>
    </pc:docChg>
  </pc:docChgLst>
  <pc:docChgLst>
    <pc:chgData name="Julio Ricardo Rojas Aldana" userId="S::juliorrojas@sena.edu.co::82b91464-ebfc-4ceb-bc7b-a5f03f8b20f4" providerId="AD" clId="Web-{E4E0D1BC-9268-4BBF-B588-E9AD0D9BFC12}"/>
    <pc:docChg chg="addSld delSld modSld">
      <pc:chgData name="Julio Ricardo Rojas Aldana" userId="S::juliorrojas@sena.edu.co::82b91464-ebfc-4ceb-bc7b-a5f03f8b20f4" providerId="AD" clId="Web-{E4E0D1BC-9268-4BBF-B588-E9AD0D9BFC12}" dt="2020-09-28T03:17:03.064" v="810"/>
      <pc:docMkLst>
        <pc:docMk/>
      </pc:docMkLst>
      <pc:sldChg chg="modSp new">
        <pc:chgData name="Julio Ricardo Rojas Aldana" userId="S::juliorrojas@sena.edu.co::82b91464-ebfc-4ceb-bc7b-a5f03f8b20f4" providerId="AD" clId="Web-{E4E0D1BC-9268-4BBF-B588-E9AD0D9BFC12}" dt="2020-09-28T02:52:48.886" v="182" actId="20577"/>
        <pc:sldMkLst>
          <pc:docMk/>
          <pc:sldMk cId="3080740882" sldId="280"/>
        </pc:sldMkLst>
        <pc:spChg chg="mod">
          <ac:chgData name="Julio Ricardo Rojas Aldana" userId="S::juliorrojas@sena.edu.co::82b91464-ebfc-4ceb-bc7b-a5f03f8b20f4" providerId="AD" clId="Web-{E4E0D1BC-9268-4BBF-B588-E9AD0D9BFC12}" dt="2020-09-28T02:51:53.182" v="39" actId="20577"/>
          <ac:spMkLst>
            <pc:docMk/>
            <pc:sldMk cId="3080740882" sldId="280"/>
            <ac:spMk id="2" creationId="{C5DC1830-6404-48E2-9B5D-0F36632BDE3B}"/>
          </ac:spMkLst>
        </pc:spChg>
        <pc:spChg chg="mod">
          <ac:chgData name="Julio Ricardo Rojas Aldana" userId="S::juliorrojas@sena.edu.co::82b91464-ebfc-4ceb-bc7b-a5f03f8b20f4" providerId="AD" clId="Web-{E4E0D1BC-9268-4BBF-B588-E9AD0D9BFC12}" dt="2020-09-28T02:52:48.886" v="182" actId="20577"/>
          <ac:spMkLst>
            <pc:docMk/>
            <pc:sldMk cId="3080740882" sldId="280"/>
            <ac:spMk id="3" creationId="{4318D85C-CF18-48F9-B47E-6F0C2E68A7CB}"/>
          </ac:spMkLst>
        </pc:spChg>
      </pc:sldChg>
      <pc:sldChg chg="addSp delSp modSp new mod setBg">
        <pc:chgData name="Julio Ricardo Rojas Aldana" userId="S::juliorrojas@sena.edu.co::82b91464-ebfc-4ceb-bc7b-a5f03f8b20f4" providerId="AD" clId="Web-{E4E0D1BC-9268-4BBF-B588-E9AD0D9BFC12}" dt="2020-09-28T03:17:03.064" v="810"/>
        <pc:sldMkLst>
          <pc:docMk/>
          <pc:sldMk cId="3927172536" sldId="281"/>
        </pc:sldMkLst>
        <pc:spChg chg="mod">
          <ac:chgData name="Julio Ricardo Rojas Aldana" userId="S::juliorrojas@sena.edu.co::82b91464-ebfc-4ceb-bc7b-a5f03f8b20f4" providerId="AD" clId="Web-{E4E0D1BC-9268-4BBF-B588-E9AD0D9BFC12}" dt="2020-09-28T03:17:03.064" v="810"/>
          <ac:spMkLst>
            <pc:docMk/>
            <pc:sldMk cId="3927172536" sldId="281"/>
            <ac:spMk id="2" creationId="{53526CD2-0227-4876-AE7A-67AC2B8AE374}"/>
          </ac:spMkLst>
        </pc:spChg>
        <pc:spChg chg="del">
          <ac:chgData name="Julio Ricardo Rojas Aldana" userId="S::juliorrojas@sena.edu.co::82b91464-ebfc-4ceb-bc7b-a5f03f8b20f4" providerId="AD" clId="Web-{E4E0D1BC-9268-4BBF-B588-E9AD0D9BFC12}" dt="2020-09-28T02:59:55.252" v="235"/>
          <ac:spMkLst>
            <pc:docMk/>
            <pc:sldMk cId="3927172536" sldId="281"/>
            <ac:spMk id="3" creationId="{2BB21B69-BCB3-4472-8550-DBCEEDBCE9DD}"/>
          </ac:spMkLst>
        </pc:spChg>
        <pc:spChg chg="mod">
          <ac:chgData name="Julio Ricardo Rojas Aldana" userId="S::juliorrojas@sena.edu.co::82b91464-ebfc-4ceb-bc7b-a5f03f8b20f4" providerId="AD" clId="Web-{E4E0D1BC-9268-4BBF-B588-E9AD0D9BFC12}" dt="2020-09-28T03:17:03.064" v="810"/>
          <ac:spMkLst>
            <pc:docMk/>
            <pc:sldMk cId="3927172536" sldId="281"/>
            <ac:spMk id="4" creationId="{DA3708D4-9345-4006-8186-DC81A289E189}"/>
          </ac:spMkLst>
        </pc:spChg>
        <pc:spChg chg="add">
          <ac:chgData name="Julio Ricardo Rojas Aldana" userId="S::juliorrojas@sena.edu.co::82b91464-ebfc-4ceb-bc7b-a5f03f8b20f4" providerId="AD" clId="Web-{E4E0D1BC-9268-4BBF-B588-E9AD0D9BFC12}" dt="2020-09-28T03:17:03.064" v="810"/>
          <ac:spMkLst>
            <pc:docMk/>
            <pc:sldMk cId="3927172536" sldId="281"/>
            <ac:spMk id="24" creationId="{21FBE127-D2A6-4FA3-A6B9-B8FD1DE4BE39}"/>
          </ac:spMkLst>
        </pc:spChg>
        <pc:picChg chg="add mod ord">
          <ac:chgData name="Julio Ricardo Rojas Aldana" userId="S::juliorrojas@sena.edu.co::82b91464-ebfc-4ceb-bc7b-a5f03f8b20f4" providerId="AD" clId="Web-{E4E0D1BC-9268-4BBF-B588-E9AD0D9BFC12}" dt="2020-09-28T03:17:03.064" v="810"/>
          <ac:picMkLst>
            <pc:docMk/>
            <pc:sldMk cId="3927172536" sldId="281"/>
            <ac:picMk id="5" creationId="{F308CC84-E367-4740-91C6-F0E376BBA981}"/>
          </ac:picMkLst>
        </pc:picChg>
        <pc:cxnChg chg="add">
          <ac:chgData name="Julio Ricardo Rojas Aldana" userId="S::juliorrojas@sena.edu.co::82b91464-ebfc-4ceb-bc7b-a5f03f8b20f4" providerId="AD" clId="Web-{E4E0D1BC-9268-4BBF-B588-E9AD0D9BFC12}" dt="2020-09-28T03:17:03.064" v="810"/>
          <ac:cxnSpMkLst>
            <pc:docMk/>
            <pc:sldMk cId="3927172536" sldId="281"/>
            <ac:cxnSpMk id="10" creationId="{4436E0F2-A64B-471E-93C0-8DFE08CC57C8}"/>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12" creationId="{DC1E3AB1-2A8C-4607-9FAE-D8BDB280FE1A}"/>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14" creationId="{26D66059-832F-40B6-A35F-F56C8F38A1E7}"/>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16" creationId="{A515E2ED-7EA9-448D-83FA-54C3DF9723BD}"/>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18" creationId="{20595356-EABD-4767-AC9D-EA21FF115EC0}"/>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20" creationId="{28CD9F06-9628-469C-B788-A894E3E08281}"/>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22" creationId="{8550A431-0B61-421B-B4B7-24C0CFF0F938}"/>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26" creationId="{DDD9C044-4B08-47CC-852C-B22B09675A8C}"/>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28" creationId="{5033687E-2F83-4E90-B11A-4B998C15403E}"/>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30" creationId="{D292DBC3-1A72-41ED-8432-D0D64FD63148}"/>
          </ac:cxnSpMkLst>
        </pc:cxnChg>
        <pc:cxnChg chg="add">
          <ac:chgData name="Julio Ricardo Rojas Aldana" userId="S::juliorrojas@sena.edu.co::82b91464-ebfc-4ceb-bc7b-a5f03f8b20f4" providerId="AD" clId="Web-{E4E0D1BC-9268-4BBF-B588-E9AD0D9BFC12}" dt="2020-09-28T03:17:03.064" v="810"/>
          <ac:cxnSpMkLst>
            <pc:docMk/>
            <pc:sldMk cId="3927172536" sldId="281"/>
            <ac:cxnSpMk id="32" creationId="{99309E4A-5F81-4CAB-B5DB-AB4EB90C7126}"/>
          </ac:cxnSpMkLst>
        </pc:cxnChg>
      </pc:sldChg>
      <pc:sldChg chg="add del replId">
        <pc:chgData name="Julio Ricardo Rojas Aldana" userId="S::juliorrojas@sena.edu.co::82b91464-ebfc-4ceb-bc7b-a5f03f8b20f4" providerId="AD" clId="Web-{E4E0D1BC-9268-4BBF-B588-E9AD0D9BFC12}" dt="2020-09-28T03:00:10.986" v="245"/>
        <pc:sldMkLst>
          <pc:docMk/>
          <pc:sldMk cId="2818122923" sldId="282"/>
        </pc:sldMkLst>
      </pc:sldChg>
      <pc:sldChg chg="addSp delSp modSp add mod replId setBg">
        <pc:chgData name="Julio Ricardo Rojas Aldana" userId="S::juliorrojas@sena.edu.co::82b91464-ebfc-4ceb-bc7b-a5f03f8b20f4" providerId="AD" clId="Web-{E4E0D1BC-9268-4BBF-B588-E9AD0D9BFC12}" dt="2020-09-28T03:16:59.298" v="809"/>
        <pc:sldMkLst>
          <pc:docMk/>
          <pc:sldMk cId="3181824300" sldId="282"/>
        </pc:sldMkLst>
        <pc:spChg chg="mod">
          <ac:chgData name="Julio Ricardo Rojas Aldana" userId="S::juliorrojas@sena.edu.co::82b91464-ebfc-4ceb-bc7b-a5f03f8b20f4" providerId="AD" clId="Web-{E4E0D1BC-9268-4BBF-B588-E9AD0D9BFC12}" dt="2020-09-28T03:16:59.298" v="809"/>
          <ac:spMkLst>
            <pc:docMk/>
            <pc:sldMk cId="3181824300" sldId="282"/>
            <ac:spMk id="2" creationId="{53526CD2-0227-4876-AE7A-67AC2B8AE374}"/>
          </ac:spMkLst>
        </pc:spChg>
        <pc:spChg chg="mod ord">
          <ac:chgData name="Julio Ricardo Rojas Aldana" userId="S::juliorrojas@sena.edu.co::82b91464-ebfc-4ceb-bc7b-a5f03f8b20f4" providerId="AD" clId="Web-{E4E0D1BC-9268-4BBF-B588-E9AD0D9BFC12}" dt="2020-09-28T03:16:59.298" v="809"/>
          <ac:spMkLst>
            <pc:docMk/>
            <pc:sldMk cId="3181824300" sldId="282"/>
            <ac:spMk id="4" creationId="{DA3708D4-9345-4006-8186-DC81A289E189}"/>
          </ac:spMkLst>
        </pc:spChg>
        <pc:spChg chg="add del mod">
          <ac:chgData name="Julio Ricardo Rojas Aldana" userId="S::juliorrojas@sena.edu.co::82b91464-ebfc-4ceb-bc7b-a5f03f8b20f4" providerId="AD" clId="Web-{E4E0D1BC-9268-4BBF-B588-E9AD0D9BFC12}" dt="2020-09-28T03:03:54.427" v="256"/>
          <ac:spMkLst>
            <pc:docMk/>
            <pc:sldMk cId="3181824300" sldId="282"/>
            <ac:spMk id="6" creationId="{D39C3794-965E-4E4D-BF77-0B98939A7538}"/>
          </ac:spMkLst>
        </pc:spChg>
        <pc:spChg chg="add">
          <ac:chgData name="Julio Ricardo Rojas Aldana" userId="S::juliorrojas@sena.edu.co::82b91464-ebfc-4ceb-bc7b-a5f03f8b20f4" providerId="AD" clId="Web-{E4E0D1BC-9268-4BBF-B588-E9AD0D9BFC12}" dt="2020-09-28T03:16:59.298" v="809"/>
          <ac:spMkLst>
            <pc:docMk/>
            <pc:sldMk cId="3181824300" sldId="282"/>
            <ac:spMk id="26" creationId="{21FBE127-D2A6-4FA3-A6B9-B8FD1DE4BE39}"/>
          </ac:spMkLst>
        </pc:spChg>
        <pc:picChg chg="del">
          <ac:chgData name="Julio Ricardo Rojas Aldana" userId="S::juliorrojas@sena.edu.co::82b91464-ebfc-4ceb-bc7b-a5f03f8b20f4" providerId="AD" clId="Web-{E4E0D1BC-9268-4BBF-B588-E9AD0D9BFC12}" dt="2020-09-28T03:00:15.721" v="247"/>
          <ac:picMkLst>
            <pc:docMk/>
            <pc:sldMk cId="3181824300" sldId="282"/>
            <ac:picMk id="5" creationId="{F308CC84-E367-4740-91C6-F0E376BBA981}"/>
          </ac:picMkLst>
        </pc:picChg>
        <pc:picChg chg="add mod ord">
          <ac:chgData name="Julio Ricardo Rojas Aldana" userId="S::juliorrojas@sena.edu.co::82b91464-ebfc-4ceb-bc7b-a5f03f8b20f4" providerId="AD" clId="Web-{E4E0D1BC-9268-4BBF-B588-E9AD0D9BFC12}" dt="2020-09-28T03:16:59.298" v="809"/>
          <ac:picMkLst>
            <pc:docMk/>
            <pc:sldMk cId="3181824300" sldId="282"/>
            <ac:picMk id="7" creationId="{E9D00FAF-62CF-4B01-B317-E51B3E78514F}"/>
          </ac:picMkLst>
        </pc:picChg>
        <pc:cxnChg chg="add">
          <ac:chgData name="Julio Ricardo Rojas Aldana" userId="S::juliorrojas@sena.edu.co::82b91464-ebfc-4ceb-bc7b-a5f03f8b20f4" providerId="AD" clId="Web-{E4E0D1BC-9268-4BBF-B588-E9AD0D9BFC12}" dt="2020-09-28T03:16:59.298" v="809"/>
          <ac:cxnSpMkLst>
            <pc:docMk/>
            <pc:sldMk cId="3181824300" sldId="282"/>
            <ac:cxnSpMk id="12" creationId="{4436E0F2-A64B-471E-93C0-8DFE08CC57C8}"/>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14" creationId="{DC1E3AB1-2A8C-4607-9FAE-D8BDB280FE1A}"/>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16" creationId="{26D66059-832F-40B6-A35F-F56C8F38A1E7}"/>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18" creationId="{A515E2ED-7EA9-448D-83FA-54C3DF9723BD}"/>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20" creationId="{20595356-EABD-4767-AC9D-EA21FF115EC0}"/>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22" creationId="{28CD9F06-9628-469C-B788-A894E3E08281}"/>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24" creationId="{8550A431-0B61-421B-B4B7-24C0CFF0F938}"/>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28" creationId="{DDD9C044-4B08-47CC-852C-B22B09675A8C}"/>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30" creationId="{5033687E-2F83-4E90-B11A-4B998C15403E}"/>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32" creationId="{D292DBC3-1A72-41ED-8432-D0D64FD63148}"/>
          </ac:cxnSpMkLst>
        </pc:cxnChg>
        <pc:cxnChg chg="add">
          <ac:chgData name="Julio Ricardo Rojas Aldana" userId="S::juliorrojas@sena.edu.co::82b91464-ebfc-4ceb-bc7b-a5f03f8b20f4" providerId="AD" clId="Web-{E4E0D1BC-9268-4BBF-B588-E9AD0D9BFC12}" dt="2020-09-28T03:16:59.298" v="809"/>
          <ac:cxnSpMkLst>
            <pc:docMk/>
            <pc:sldMk cId="3181824300" sldId="282"/>
            <ac:cxnSpMk id="34" creationId="{99309E4A-5F81-4CAB-B5DB-AB4EB90C7126}"/>
          </ac:cxnSpMkLst>
        </pc:cxnChg>
      </pc:sldChg>
      <pc:sldChg chg="addSp delSp modSp add mod replId setBg">
        <pc:chgData name="Julio Ricardo Rojas Aldana" userId="S::juliorrojas@sena.edu.co::82b91464-ebfc-4ceb-bc7b-a5f03f8b20f4" providerId="AD" clId="Web-{E4E0D1BC-9268-4BBF-B588-E9AD0D9BFC12}" dt="2020-09-28T03:16:43.688" v="806"/>
        <pc:sldMkLst>
          <pc:docMk/>
          <pc:sldMk cId="2094639848" sldId="283"/>
        </pc:sldMkLst>
        <pc:spChg chg="mod">
          <ac:chgData name="Julio Ricardo Rojas Aldana" userId="S::juliorrojas@sena.edu.co::82b91464-ebfc-4ceb-bc7b-a5f03f8b20f4" providerId="AD" clId="Web-{E4E0D1BC-9268-4BBF-B588-E9AD0D9BFC12}" dt="2020-09-28T03:16:43.688" v="806"/>
          <ac:spMkLst>
            <pc:docMk/>
            <pc:sldMk cId="2094639848" sldId="283"/>
            <ac:spMk id="2" creationId="{53526CD2-0227-4876-AE7A-67AC2B8AE374}"/>
          </ac:spMkLst>
        </pc:spChg>
        <pc:spChg chg="mod ord">
          <ac:chgData name="Julio Ricardo Rojas Aldana" userId="S::juliorrojas@sena.edu.co::82b91464-ebfc-4ceb-bc7b-a5f03f8b20f4" providerId="AD" clId="Web-{E4E0D1BC-9268-4BBF-B588-E9AD0D9BFC12}" dt="2020-09-28T03:16:43.688" v="806"/>
          <ac:spMkLst>
            <pc:docMk/>
            <pc:sldMk cId="2094639848" sldId="283"/>
            <ac:spMk id="4" creationId="{DA3708D4-9345-4006-8186-DC81A289E189}"/>
          </ac:spMkLst>
        </pc:spChg>
        <pc:spChg chg="del">
          <ac:chgData name="Julio Ricardo Rojas Aldana" userId="S::juliorrojas@sena.edu.co::82b91464-ebfc-4ceb-bc7b-a5f03f8b20f4" providerId="AD" clId="Web-{E4E0D1BC-9268-4BBF-B588-E9AD0D9BFC12}" dt="2020-09-28T03:05:26.757" v="299"/>
          <ac:spMkLst>
            <pc:docMk/>
            <pc:sldMk cId="2094639848" sldId="283"/>
            <ac:spMk id="6" creationId="{D39C3794-965E-4E4D-BF77-0B98939A7538}"/>
          </ac:spMkLst>
        </pc:spChg>
        <pc:spChg chg="add">
          <ac:chgData name="Julio Ricardo Rojas Aldana" userId="S::juliorrojas@sena.edu.co::82b91464-ebfc-4ceb-bc7b-a5f03f8b20f4" providerId="AD" clId="Web-{E4E0D1BC-9268-4BBF-B588-E9AD0D9BFC12}" dt="2020-09-28T03:16:43.688" v="806"/>
          <ac:spMkLst>
            <pc:docMk/>
            <pc:sldMk cId="2094639848" sldId="283"/>
            <ac:spMk id="23" creationId="{21FBE127-D2A6-4FA3-A6B9-B8FD1DE4BE39}"/>
          </ac:spMkLst>
        </pc:spChg>
        <pc:picChg chg="add mod ord">
          <ac:chgData name="Julio Ricardo Rojas Aldana" userId="S::juliorrojas@sena.edu.co::82b91464-ebfc-4ceb-bc7b-a5f03f8b20f4" providerId="AD" clId="Web-{E4E0D1BC-9268-4BBF-B588-E9AD0D9BFC12}" dt="2020-09-28T03:16:43.688" v="806"/>
          <ac:picMkLst>
            <pc:docMk/>
            <pc:sldMk cId="2094639848" sldId="283"/>
            <ac:picMk id="3" creationId="{69A41CF8-4C3C-4E37-AB6B-29D6EFFF57E6}"/>
          </ac:picMkLst>
        </pc:picChg>
        <pc:cxnChg chg="add">
          <ac:chgData name="Julio Ricardo Rojas Aldana" userId="S::juliorrojas@sena.edu.co::82b91464-ebfc-4ceb-bc7b-a5f03f8b20f4" providerId="AD" clId="Web-{E4E0D1BC-9268-4BBF-B588-E9AD0D9BFC12}" dt="2020-09-28T03:16:43.688" v="806"/>
          <ac:cxnSpMkLst>
            <pc:docMk/>
            <pc:sldMk cId="2094639848" sldId="283"/>
            <ac:cxnSpMk id="9" creationId="{4436E0F2-A64B-471E-93C0-8DFE08CC57C8}"/>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11" creationId="{DC1E3AB1-2A8C-4607-9FAE-D8BDB280FE1A}"/>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13" creationId="{26D66059-832F-40B6-A35F-F56C8F38A1E7}"/>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15" creationId="{A515E2ED-7EA9-448D-83FA-54C3DF9723BD}"/>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17" creationId="{20595356-EABD-4767-AC9D-EA21FF115EC0}"/>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19" creationId="{28CD9F06-9628-469C-B788-A894E3E08281}"/>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21" creationId="{8550A431-0B61-421B-B4B7-24C0CFF0F938}"/>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25" creationId="{DDD9C044-4B08-47CC-852C-B22B09675A8C}"/>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27" creationId="{5033687E-2F83-4E90-B11A-4B998C15403E}"/>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29" creationId="{D292DBC3-1A72-41ED-8432-D0D64FD63148}"/>
          </ac:cxnSpMkLst>
        </pc:cxnChg>
        <pc:cxnChg chg="add">
          <ac:chgData name="Julio Ricardo Rojas Aldana" userId="S::juliorrojas@sena.edu.co::82b91464-ebfc-4ceb-bc7b-a5f03f8b20f4" providerId="AD" clId="Web-{E4E0D1BC-9268-4BBF-B588-E9AD0D9BFC12}" dt="2020-09-28T03:16:43.688" v="806"/>
          <ac:cxnSpMkLst>
            <pc:docMk/>
            <pc:sldMk cId="2094639848" sldId="283"/>
            <ac:cxnSpMk id="31" creationId="{99309E4A-5F81-4CAB-B5DB-AB4EB90C7126}"/>
          </ac:cxnSpMkLst>
        </pc:cxnChg>
      </pc:sldChg>
      <pc:sldChg chg="add del replId">
        <pc:chgData name="Julio Ricardo Rojas Aldana" userId="S::juliorrojas@sena.edu.co::82b91464-ebfc-4ceb-bc7b-a5f03f8b20f4" providerId="AD" clId="Web-{E4E0D1BC-9268-4BBF-B588-E9AD0D9BFC12}" dt="2020-09-28T03:00:10.393" v="244"/>
        <pc:sldMkLst>
          <pc:docMk/>
          <pc:sldMk cId="2767657269" sldId="283"/>
        </pc:sldMkLst>
      </pc:sldChg>
      <pc:sldChg chg="addSp delSp modSp add mod replId setBg">
        <pc:chgData name="Julio Ricardo Rojas Aldana" userId="S::juliorrojas@sena.edu.co::82b91464-ebfc-4ceb-bc7b-a5f03f8b20f4" providerId="AD" clId="Web-{E4E0D1BC-9268-4BBF-B588-E9AD0D9BFC12}" dt="2020-09-28T03:16:47.767" v="807"/>
        <pc:sldMkLst>
          <pc:docMk/>
          <pc:sldMk cId="167896624" sldId="284"/>
        </pc:sldMkLst>
        <pc:spChg chg="mod">
          <ac:chgData name="Julio Ricardo Rojas Aldana" userId="S::juliorrojas@sena.edu.co::82b91464-ebfc-4ceb-bc7b-a5f03f8b20f4" providerId="AD" clId="Web-{E4E0D1BC-9268-4BBF-B588-E9AD0D9BFC12}" dt="2020-09-28T03:16:47.767" v="807"/>
          <ac:spMkLst>
            <pc:docMk/>
            <pc:sldMk cId="167896624" sldId="284"/>
            <ac:spMk id="2" creationId="{53526CD2-0227-4876-AE7A-67AC2B8AE374}"/>
          </ac:spMkLst>
        </pc:spChg>
        <pc:spChg chg="del">
          <ac:chgData name="Julio Ricardo Rojas Aldana" userId="S::juliorrojas@sena.edu.co::82b91464-ebfc-4ceb-bc7b-a5f03f8b20f4" providerId="AD" clId="Web-{E4E0D1BC-9268-4BBF-B588-E9AD0D9BFC12}" dt="2020-09-28T03:16:38.766" v="805"/>
          <ac:spMkLst>
            <pc:docMk/>
            <pc:sldMk cId="167896624" sldId="284"/>
            <ac:spMk id="4" creationId="{DA3708D4-9345-4006-8186-DC81A289E189}"/>
          </ac:spMkLst>
        </pc:spChg>
        <pc:spChg chg="del">
          <ac:chgData name="Julio Ricardo Rojas Aldana" userId="S::juliorrojas@sena.edu.co::82b91464-ebfc-4ceb-bc7b-a5f03f8b20f4" providerId="AD" clId="Web-{E4E0D1BC-9268-4BBF-B588-E9AD0D9BFC12}" dt="2020-09-28T03:06:42.898" v="311"/>
          <ac:spMkLst>
            <pc:docMk/>
            <pc:sldMk cId="167896624" sldId="284"/>
            <ac:spMk id="6" creationId="{D39C3794-965E-4E4D-BF77-0B98939A7538}"/>
          </ac:spMkLst>
        </pc:spChg>
        <pc:spChg chg="add del">
          <ac:chgData name="Julio Ricardo Rojas Aldana" userId="S::juliorrojas@sena.edu.co::82b91464-ebfc-4ceb-bc7b-a5f03f8b20f4" providerId="AD" clId="Web-{E4E0D1BC-9268-4BBF-B588-E9AD0D9BFC12}" dt="2020-09-28T03:16:47.767" v="807"/>
          <ac:spMkLst>
            <pc:docMk/>
            <pc:sldMk cId="167896624" sldId="284"/>
            <ac:spMk id="23" creationId="{10A34275-CD0A-499C-9600-C96742FACE6C}"/>
          </ac:spMkLst>
        </pc:spChg>
        <pc:spChg chg="add">
          <ac:chgData name="Julio Ricardo Rojas Aldana" userId="S::juliorrojas@sena.edu.co::82b91464-ebfc-4ceb-bc7b-a5f03f8b20f4" providerId="AD" clId="Web-{E4E0D1BC-9268-4BBF-B588-E9AD0D9BFC12}" dt="2020-09-28T03:16:47.767" v="807"/>
          <ac:spMkLst>
            <pc:docMk/>
            <pc:sldMk cId="167896624" sldId="284"/>
            <ac:spMk id="37" creationId="{E60218F9-A92D-4227-B0FF-C680A98F7BCF}"/>
          </ac:spMkLst>
        </pc:spChg>
        <pc:spChg chg="add">
          <ac:chgData name="Julio Ricardo Rojas Aldana" userId="S::juliorrojas@sena.edu.co::82b91464-ebfc-4ceb-bc7b-a5f03f8b20f4" providerId="AD" clId="Web-{E4E0D1BC-9268-4BBF-B588-E9AD0D9BFC12}" dt="2020-09-28T03:16:47.767" v="807"/>
          <ac:spMkLst>
            <pc:docMk/>
            <pc:sldMk cId="167896624" sldId="284"/>
            <ac:spMk id="54" creationId="{21FBE127-D2A6-4FA3-A6B9-B8FD1DE4BE39}"/>
          </ac:spMkLst>
        </pc:spChg>
        <pc:picChg chg="add mod ord">
          <ac:chgData name="Julio Ricardo Rojas Aldana" userId="S::juliorrojas@sena.edu.co::82b91464-ebfc-4ceb-bc7b-a5f03f8b20f4" providerId="AD" clId="Web-{E4E0D1BC-9268-4BBF-B588-E9AD0D9BFC12}" dt="2020-09-28T03:16:47.767" v="807"/>
          <ac:picMkLst>
            <pc:docMk/>
            <pc:sldMk cId="167896624" sldId="284"/>
            <ac:picMk id="3" creationId="{DF0D3BE3-4215-4B71-8325-37879617457C}"/>
          </ac:picMkLst>
        </pc:picChg>
        <pc:cxnChg chg="add del">
          <ac:chgData name="Julio Ricardo Rojas Aldana" userId="S::juliorrojas@sena.edu.co::82b91464-ebfc-4ceb-bc7b-a5f03f8b20f4" providerId="AD" clId="Web-{E4E0D1BC-9268-4BBF-B588-E9AD0D9BFC12}" dt="2020-09-28T03:16:47.767" v="807"/>
          <ac:cxnSpMkLst>
            <pc:docMk/>
            <pc:sldMk cId="167896624" sldId="284"/>
            <ac:cxnSpMk id="9" creationId="{4436E0F2-A64B-471E-93C0-8DFE08CC57C8}"/>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11" creationId="{DC1E3AB1-2A8C-4607-9FAE-D8BDB280FE1A}"/>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13" creationId="{26D66059-832F-40B6-A35F-F56C8F38A1E7}"/>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15" creationId="{A515E2ED-7EA9-448D-83FA-54C3DF9723BD}"/>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17" creationId="{20595356-EABD-4767-AC9D-EA21FF115EC0}"/>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19" creationId="{28CD9F06-9628-469C-B788-A894E3E08281}"/>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21" creationId="{8550A431-0B61-421B-B4B7-24C0CFF0F938}"/>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25" creationId="{1852546B-EF97-46E8-A930-3A0334106683}"/>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27" creationId="{12801F4A-0A74-45E0-8E5A-65A65252A346}"/>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29" creationId="{AD245F29-ABE7-4BB1-8164-5F4C4604B29D}"/>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31" creationId="{CF00EEAF-0634-4EEB-81E5-9FBC2170F3F4}"/>
          </ac:cxnSpMkLst>
        </pc:cxnChg>
        <pc:cxnChg chg="add del">
          <ac:chgData name="Julio Ricardo Rojas Aldana" userId="S::juliorrojas@sena.edu.co::82b91464-ebfc-4ceb-bc7b-a5f03f8b20f4" providerId="AD" clId="Web-{E4E0D1BC-9268-4BBF-B588-E9AD0D9BFC12}" dt="2020-09-28T03:16:47.767" v="807"/>
          <ac:cxnSpMkLst>
            <pc:docMk/>
            <pc:sldMk cId="167896624" sldId="284"/>
            <ac:cxnSpMk id="33" creationId="{53E11676-332F-449D-9A03-6CE4ED25CC3C}"/>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40" creationId="{4436E0F2-A64B-471E-93C0-8DFE08CC57C8}"/>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42" creationId="{DC1E3AB1-2A8C-4607-9FAE-D8BDB280FE1A}"/>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44" creationId="{26D66059-832F-40B6-A35F-F56C8F38A1E7}"/>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46" creationId="{A515E2ED-7EA9-448D-83FA-54C3DF9723BD}"/>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48" creationId="{20595356-EABD-4767-AC9D-EA21FF115EC0}"/>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50" creationId="{28CD9F06-9628-469C-B788-A894E3E08281}"/>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52" creationId="{8550A431-0B61-421B-B4B7-24C0CFF0F938}"/>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56" creationId="{DDD9C044-4B08-47CC-852C-B22B09675A8C}"/>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58" creationId="{5033687E-2F83-4E90-B11A-4B998C15403E}"/>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60" creationId="{D292DBC3-1A72-41ED-8432-D0D64FD63148}"/>
          </ac:cxnSpMkLst>
        </pc:cxnChg>
        <pc:cxnChg chg="add">
          <ac:chgData name="Julio Ricardo Rojas Aldana" userId="S::juliorrojas@sena.edu.co::82b91464-ebfc-4ceb-bc7b-a5f03f8b20f4" providerId="AD" clId="Web-{E4E0D1BC-9268-4BBF-B588-E9AD0D9BFC12}" dt="2020-09-28T03:16:47.767" v="807"/>
          <ac:cxnSpMkLst>
            <pc:docMk/>
            <pc:sldMk cId="167896624" sldId="284"/>
            <ac:cxnSpMk id="62" creationId="{99309E4A-5F81-4CAB-B5DB-AB4EB90C7126}"/>
          </ac:cxnSpMkLst>
        </pc:cxnChg>
      </pc:sldChg>
      <pc:sldChg chg="add del replId">
        <pc:chgData name="Julio Ricardo Rojas Aldana" userId="S::juliorrojas@sena.edu.co::82b91464-ebfc-4ceb-bc7b-a5f03f8b20f4" providerId="AD" clId="Web-{E4E0D1BC-9268-4BBF-B588-E9AD0D9BFC12}" dt="2020-09-28T03:00:09.721" v="243"/>
        <pc:sldMkLst>
          <pc:docMk/>
          <pc:sldMk cId="4127700823" sldId="284"/>
        </pc:sldMkLst>
      </pc:sldChg>
      <pc:sldChg chg="addSp delSp modSp add mod replId setBg">
        <pc:chgData name="Julio Ricardo Rojas Aldana" userId="S::juliorrojas@sena.edu.co::82b91464-ebfc-4ceb-bc7b-a5f03f8b20f4" providerId="AD" clId="Web-{E4E0D1BC-9268-4BBF-B588-E9AD0D9BFC12}" dt="2020-09-28T03:16:52.860" v="808"/>
        <pc:sldMkLst>
          <pc:docMk/>
          <pc:sldMk cId="1226594216" sldId="285"/>
        </pc:sldMkLst>
        <pc:spChg chg="mod">
          <ac:chgData name="Julio Ricardo Rojas Aldana" userId="S::juliorrojas@sena.edu.co::82b91464-ebfc-4ceb-bc7b-a5f03f8b20f4" providerId="AD" clId="Web-{E4E0D1BC-9268-4BBF-B588-E9AD0D9BFC12}" dt="2020-09-28T03:16:52.860" v="808"/>
          <ac:spMkLst>
            <pc:docMk/>
            <pc:sldMk cId="1226594216" sldId="285"/>
            <ac:spMk id="2" creationId="{53526CD2-0227-4876-AE7A-67AC2B8AE374}"/>
          </ac:spMkLst>
        </pc:spChg>
        <pc:spChg chg="del">
          <ac:chgData name="Julio Ricardo Rojas Aldana" userId="S::juliorrojas@sena.edu.co::82b91464-ebfc-4ceb-bc7b-a5f03f8b20f4" providerId="AD" clId="Web-{E4E0D1BC-9268-4BBF-B588-E9AD0D9BFC12}" dt="2020-09-28T03:16:35.423" v="804"/>
          <ac:spMkLst>
            <pc:docMk/>
            <pc:sldMk cId="1226594216" sldId="285"/>
            <ac:spMk id="4" creationId="{DA3708D4-9345-4006-8186-DC81A289E189}"/>
          </ac:spMkLst>
        </pc:spChg>
        <pc:spChg chg="del">
          <ac:chgData name="Julio Ricardo Rojas Aldana" userId="S::juliorrojas@sena.edu.co::82b91464-ebfc-4ceb-bc7b-a5f03f8b20f4" providerId="AD" clId="Web-{E4E0D1BC-9268-4BBF-B588-E9AD0D9BFC12}" dt="2020-09-28T03:08:34.837" v="387"/>
          <ac:spMkLst>
            <pc:docMk/>
            <pc:sldMk cId="1226594216" sldId="285"/>
            <ac:spMk id="6" creationId="{D39C3794-965E-4E4D-BF77-0B98939A7538}"/>
          </ac:spMkLst>
        </pc:spChg>
        <pc:spChg chg="add del">
          <ac:chgData name="Julio Ricardo Rojas Aldana" userId="S::juliorrojas@sena.edu.co::82b91464-ebfc-4ceb-bc7b-a5f03f8b20f4" providerId="AD" clId="Web-{E4E0D1BC-9268-4BBF-B588-E9AD0D9BFC12}" dt="2020-09-28T03:16:52.860" v="808"/>
          <ac:spMkLst>
            <pc:docMk/>
            <pc:sldMk cId="1226594216" sldId="285"/>
            <ac:spMk id="23" creationId="{10A34275-CD0A-499C-9600-C96742FACE6C}"/>
          </ac:spMkLst>
        </pc:spChg>
        <pc:spChg chg="add">
          <ac:chgData name="Julio Ricardo Rojas Aldana" userId="S::juliorrojas@sena.edu.co::82b91464-ebfc-4ceb-bc7b-a5f03f8b20f4" providerId="AD" clId="Web-{E4E0D1BC-9268-4BBF-B588-E9AD0D9BFC12}" dt="2020-09-28T03:16:52.860" v="808"/>
          <ac:spMkLst>
            <pc:docMk/>
            <pc:sldMk cId="1226594216" sldId="285"/>
            <ac:spMk id="37" creationId="{45A0265E-9A07-4DCE-A312-A9DF868E34D4}"/>
          </ac:spMkLst>
        </pc:spChg>
        <pc:spChg chg="add">
          <ac:chgData name="Julio Ricardo Rojas Aldana" userId="S::juliorrojas@sena.edu.co::82b91464-ebfc-4ceb-bc7b-a5f03f8b20f4" providerId="AD" clId="Web-{E4E0D1BC-9268-4BBF-B588-E9AD0D9BFC12}" dt="2020-09-28T03:16:52.860" v="808"/>
          <ac:spMkLst>
            <pc:docMk/>
            <pc:sldMk cId="1226594216" sldId="285"/>
            <ac:spMk id="54" creationId="{21FBE127-D2A6-4FA3-A6B9-B8FD1DE4BE39}"/>
          </ac:spMkLst>
        </pc:spChg>
        <pc:picChg chg="add mod ord">
          <ac:chgData name="Julio Ricardo Rojas Aldana" userId="S::juliorrojas@sena.edu.co::82b91464-ebfc-4ceb-bc7b-a5f03f8b20f4" providerId="AD" clId="Web-{E4E0D1BC-9268-4BBF-B588-E9AD0D9BFC12}" dt="2020-09-28T03:16:52.860" v="808"/>
          <ac:picMkLst>
            <pc:docMk/>
            <pc:sldMk cId="1226594216" sldId="285"/>
            <ac:picMk id="3" creationId="{AAA1AAA0-85A9-481E-85D8-BC985C3EAA39}"/>
          </ac:picMkLst>
        </pc:picChg>
        <pc:cxnChg chg="add del">
          <ac:chgData name="Julio Ricardo Rojas Aldana" userId="S::juliorrojas@sena.edu.co::82b91464-ebfc-4ceb-bc7b-a5f03f8b20f4" providerId="AD" clId="Web-{E4E0D1BC-9268-4BBF-B588-E9AD0D9BFC12}" dt="2020-09-28T03:16:52.860" v="808"/>
          <ac:cxnSpMkLst>
            <pc:docMk/>
            <pc:sldMk cId="1226594216" sldId="285"/>
            <ac:cxnSpMk id="9" creationId="{4436E0F2-A64B-471E-93C0-8DFE08CC57C8}"/>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11" creationId="{DC1E3AB1-2A8C-4607-9FAE-D8BDB280FE1A}"/>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13" creationId="{26D66059-832F-40B6-A35F-F56C8F38A1E7}"/>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15" creationId="{A515E2ED-7EA9-448D-83FA-54C3DF9723BD}"/>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17" creationId="{20595356-EABD-4767-AC9D-EA21FF115EC0}"/>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19" creationId="{28CD9F06-9628-469C-B788-A894E3E08281}"/>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21" creationId="{8550A431-0B61-421B-B4B7-24C0CFF0F938}"/>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25" creationId="{1852546B-EF97-46E8-A930-3A0334106683}"/>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27" creationId="{12801F4A-0A74-45E0-8E5A-65A65252A346}"/>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29" creationId="{AD245F29-ABE7-4BB1-8164-5F4C4604B29D}"/>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31" creationId="{CF00EEAF-0634-4EEB-81E5-9FBC2170F3F4}"/>
          </ac:cxnSpMkLst>
        </pc:cxnChg>
        <pc:cxnChg chg="add del">
          <ac:chgData name="Julio Ricardo Rojas Aldana" userId="S::juliorrojas@sena.edu.co::82b91464-ebfc-4ceb-bc7b-a5f03f8b20f4" providerId="AD" clId="Web-{E4E0D1BC-9268-4BBF-B588-E9AD0D9BFC12}" dt="2020-09-28T03:16:52.860" v="808"/>
          <ac:cxnSpMkLst>
            <pc:docMk/>
            <pc:sldMk cId="1226594216" sldId="285"/>
            <ac:cxnSpMk id="33" creationId="{53E11676-332F-449D-9A03-6CE4ED25CC3C}"/>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40" creationId="{4436E0F2-A64B-471E-93C0-8DFE08CC57C8}"/>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42" creationId="{DC1E3AB1-2A8C-4607-9FAE-D8BDB280FE1A}"/>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44" creationId="{26D66059-832F-40B6-A35F-F56C8F38A1E7}"/>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46" creationId="{A515E2ED-7EA9-448D-83FA-54C3DF9723BD}"/>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48" creationId="{20595356-EABD-4767-AC9D-EA21FF115EC0}"/>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50" creationId="{28CD9F06-9628-469C-B788-A894E3E08281}"/>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52" creationId="{8550A431-0B61-421B-B4B7-24C0CFF0F938}"/>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56" creationId="{DDD9C044-4B08-47CC-852C-B22B09675A8C}"/>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58" creationId="{5033687E-2F83-4E90-B11A-4B998C15403E}"/>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60" creationId="{D292DBC3-1A72-41ED-8432-D0D64FD63148}"/>
          </ac:cxnSpMkLst>
        </pc:cxnChg>
        <pc:cxnChg chg="add">
          <ac:chgData name="Julio Ricardo Rojas Aldana" userId="S::juliorrojas@sena.edu.co::82b91464-ebfc-4ceb-bc7b-a5f03f8b20f4" providerId="AD" clId="Web-{E4E0D1BC-9268-4BBF-B588-E9AD0D9BFC12}" dt="2020-09-28T03:16:52.860" v="808"/>
          <ac:cxnSpMkLst>
            <pc:docMk/>
            <pc:sldMk cId="1226594216" sldId="285"/>
            <ac:cxnSpMk id="62" creationId="{99309E4A-5F81-4CAB-B5DB-AB4EB90C7126}"/>
          </ac:cxnSpMkLst>
        </pc:cxnChg>
      </pc:sldChg>
      <pc:sldChg chg="add del replId">
        <pc:chgData name="Julio Ricardo Rojas Aldana" userId="S::juliorrojas@sena.edu.co::82b91464-ebfc-4ceb-bc7b-a5f03f8b20f4" providerId="AD" clId="Web-{E4E0D1BC-9268-4BBF-B588-E9AD0D9BFC12}" dt="2020-09-28T03:00:08.674" v="242"/>
        <pc:sldMkLst>
          <pc:docMk/>
          <pc:sldMk cId="2543676565" sldId="285"/>
        </pc:sldMkLst>
      </pc:sldChg>
      <pc:sldChg chg="addSp delSp modSp add mod replId setBg">
        <pc:chgData name="Julio Ricardo Rojas Aldana" userId="S::juliorrojas@sena.edu.co::82b91464-ebfc-4ceb-bc7b-a5f03f8b20f4" providerId="AD" clId="Web-{E4E0D1BC-9268-4BBF-B588-E9AD0D9BFC12}" dt="2020-09-28T03:16:32.344" v="803"/>
        <pc:sldMkLst>
          <pc:docMk/>
          <pc:sldMk cId="753126105" sldId="286"/>
        </pc:sldMkLst>
        <pc:spChg chg="mod">
          <ac:chgData name="Julio Ricardo Rojas Aldana" userId="S::juliorrojas@sena.edu.co::82b91464-ebfc-4ceb-bc7b-a5f03f8b20f4" providerId="AD" clId="Web-{E4E0D1BC-9268-4BBF-B588-E9AD0D9BFC12}" dt="2020-09-28T03:16:32.344" v="803"/>
          <ac:spMkLst>
            <pc:docMk/>
            <pc:sldMk cId="753126105" sldId="286"/>
            <ac:spMk id="2" creationId="{53526CD2-0227-4876-AE7A-67AC2B8AE374}"/>
          </ac:spMkLst>
        </pc:spChg>
        <pc:spChg chg="mod ord">
          <ac:chgData name="Julio Ricardo Rojas Aldana" userId="S::juliorrojas@sena.edu.co::82b91464-ebfc-4ceb-bc7b-a5f03f8b20f4" providerId="AD" clId="Web-{E4E0D1BC-9268-4BBF-B588-E9AD0D9BFC12}" dt="2020-09-28T03:16:32.344" v="803"/>
          <ac:spMkLst>
            <pc:docMk/>
            <pc:sldMk cId="753126105" sldId="286"/>
            <ac:spMk id="4" creationId="{DA3708D4-9345-4006-8186-DC81A289E189}"/>
          </ac:spMkLst>
        </pc:spChg>
        <pc:spChg chg="del">
          <ac:chgData name="Julio Ricardo Rojas Aldana" userId="S::juliorrojas@sena.edu.co::82b91464-ebfc-4ceb-bc7b-a5f03f8b20f4" providerId="AD" clId="Web-{E4E0D1BC-9268-4BBF-B588-E9AD0D9BFC12}" dt="2020-09-28T03:09:52.854" v="508"/>
          <ac:spMkLst>
            <pc:docMk/>
            <pc:sldMk cId="753126105" sldId="286"/>
            <ac:spMk id="6" creationId="{D39C3794-965E-4E4D-BF77-0B98939A7538}"/>
          </ac:spMkLst>
        </pc:spChg>
        <pc:spChg chg="add">
          <ac:chgData name="Julio Ricardo Rojas Aldana" userId="S::juliorrojas@sena.edu.co::82b91464-ebfc-4ceb-bc7b-a5f03f8b20f4" providerId="AD" clId="Web-{E4E0D1BC-9268-4BBF-B588-E9AD0D9BFC12}" dt="2020-09-28T03:16:32.344" v="803"/>
          <ac:spMkLst>
            <pc:docMk/>
            <pc:sldMk cId="753126105" sldId="286"/>
            <ac:spMk id="23" creationId="{21FBE127-D2A6-4FA3-A6B9-B8FD1DE4BE39}"/>
          </ac:spMkLst>
        </pc:spChg>
        <pc:picChg chg="add mod ord">
          <ac:chgData name="Julio Ricardo Rojas Aldana" userId="S::juliorrojas@sena.edu.co::82b91464-ebfc-4ceb-bc7b-a5f03f8b20f4" providerId="AD" clId="Web-{E4E0D1BC-9268-4BBF-B588-E9AD0D9BFC12}" dt="2020-09-28T03:16:32.344" v="803"/>
          <ac:picMkLst>
            <pc:docMk/>
            <pc:sldMk cId="753126105" sldId="286"/>
            <ac:picMk id="3" creationId="{6323F2E2-821A-4298-AD11-8F044273B10B}"/>
          </ac:picMkLst>
        </pc:picChg>
        <pc:cxnChg chg="add">
          <ac:chgData name="Julio Ricardo Rojas Aldana" userId="S::juliorrojas@sena.edu.co::82b91464-ebfc-4ceb-bc7b-a5f03f8b20f4" providerId="AD" clId="Web-{E4E0D1BC-9268-4BBF-B588-E9AD0D9BFC12}" dt="2020-09-28T03:16:32.344" v="803"/>
          <ac:cxnSpMkLst>
            <pc:docMk/>
            <pc:sldMk cId="753126105" sldId="286"/>
            <ac:cxnSpMk id="9" creationId="{4436E0F2-A64B-471E-93C0-8DFE08CC57C8}"/>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11" creationId="{DC1E3AB1-2A8C-4607-9FAE-D8BDB280FE1A}"/>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13" creationId="{26D66059-832F-40B6-A35F-F56C8F38A1E7}"/>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15" creationId="{A515E2ED-7EA9-448D-83FA-54C3DF9723BD}"/>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17" creationId="{20595356-EABD-4767-AC9D-EA21FF115EC0}"/>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19" creationId="{28CD9F06-9628-469C-B788-A894E3E08281}"/>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21" creationId="{8550A431-0B61-421B-B4B7-24C0CFF0F938}"/>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25" creationId="{DDD9C044-4B08-47CC-852C-B22B09675A8C}"/>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27" creationId="{5033687E-2F83-4E90-B11A-4B998C15403E}"/>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29" creationId="{D292DBC3-1A72-41ED-8432-D0D64FD63148}"/>
          </ac:cxnSpMkLst>
        </pc:cxnChg>
        <pc:cxnChg chg="add">
          <ac:chgData name="Julio Ricardo Rojas Aldana" userId="S::juliorrojas@sena.edu.co::82b91464-ebfc-4ceb-bc7b-a5f03f8b20f4" providerId="AD" clId="Web-{E4E0D1BC-9268-4BBF-B588-E9AD0D9BFC12}" dt="2020-09-28T03:16:32.344" v="803"/>
          <ac:cxnSpMkLst>
            <pc:docMk/>
            <pc:sldMk cId="753126105" sldId="286"/>
            <ac:cxnSpMk id="31" creationId="{99309E4A-5F81-4CAB-B5DB-AB4EB90C7126}"/>
          </ac:cxnSpMkLst>
        </pc:cxnChg>
      </pc:sldChg>
      <pc:sldChg chg="add del replId">
        <pc:chgData name="Julio Ricardo Rojas Aldana" userId="S::juliorrojas@sena.edu.co::82b91464-ebfc-4ceb-bc7b-a5f03f8b20f4" providerId="AD" clId="Web-{E4E0D1BC-9268-4BBF-B588-E9AD0D9BFC12}" dt="2020-09-28T03:00:08.111" v="241"/>
        <pc:sldMkLst>
          <pc:docMk/>
          <pc:sldMk cId="3642822200" sldId="286"/>
        </pc:sldMkLst>
      </pc:sldChg>
      <pc:sldChg chg="addSp delSp modSp add mod replId setBg">
        <pc:chgData name="Julio Ricardo Rojas Aldana" userId="S::juliorrojas@sena.edu.co::82b91464-ebfc-4ceb-bc7b-a5f03f8b20f4" providerId="AD" clId="Web-{E4E0D1BC-9268-4BBF-B588-E9AD0D9BFC12}" dt="2020-09-28T03:16:26.797" v="802"/>
        <pc:sldMkLst>
          <pc:docMk/>
          <pc:sldMk cId="3493086159" sldId="287"/>
        </pc:sldMkLst>
        <pc:spChg chg="mod">
          <ac:chgData name="Julio Ricardo Rojas Aldana" userId="S::juliorrojas@sena.edu.co::82b91464-ebfc-4ceb-bc7b-a5f03f8b20f4" providerId="AD" clId="Web-{E4E0D1BC-9268-4BBF-B588-E9AD0D9BFC12}" dt="2020-09-28T03:16:26.797" v="802"/>
          <ac:spMkLst>
            <pc:docMk/>
            <pc:sldMk cId="3493086159" sldId="287"/>
            <ac:spMk id="2" creationId="{53526CD2-0227-4876-AE7A-67AC2B8AE374}"/>
          </ac:spMkLst>
        </pc:spChg>
        <pc:spChg chg="mod ord">
          <ac:chgData name="Julio Ricardo Rojas Aldana" userId="S::juliorrojas@sena.edu.co::82b91464-ebfc-4ceb-bc7b-a5f03f8b20f4" providerId="AD" clId="Web-{E4E0D1BC-9268-4BBF-B588-E9AD0D9BFC12}" dt="2020-09-28T03:16:26.797" v="802"/>
          <ac:spMkLst>
            <pc:docMk/>
            <pc:sldMk cId="3493086159" sldId="287"/>
            <ac:spMk id="4" creationId="{DA3708D4-9345-4006-8186-DC81A289E189}"/>
          </ac:spMkLst>
        </pc:spChg>
        <pc:spChg chg="del">
          <ac:chgData name="Julio Ricardo Rojas Aldana" userId="S::juliorrojas@sena.edu.co::82b91464-ebfc-4ceb-bc7b-a5f03f8b20f4" providerId="AD" clId="Web-{E4E0D1BC-9268-4BBF-B588-E9AD0D9BFC12}" dt="2020-09-28T03:10:59.855" v="554"/>
          <ac:spMkLst>
            <pc:docMk/>
            <pc:sldMk cId="3493086159" sldId="287"/>
            <ac:spMk id="6" creationId="{D39C3794-965E-4E4D-BF77-0B98939A7538}"/>
          </ac:spMkLst>
        </pc:spChg>
        <pc:spChg chg="add">
          <ac:chgData name="Julio Ricardo Rojas Aldana" userId="S::juliorrojas@sena.edu.co::82b91464-ebfc-4ceb-bc7b-a5f03f8b20f4" providerId="AD" clId="Web-{E4E0D1BC-9268-4BBF-B588-E9AD0D9BFC12}" dt="2020-09-28T03:16:26.797" v="802"/>
          <ac:spMkLst>
            <pc:docMk/>
            <pc:sldMk cId="3493086159" sldId="287"/>
            <ac:spMk id="23" creationId="{21FBE127-D2A6-4FA3-A6B9-B8FD1DE4BE39}"/>
          </ac:spMkLst>
        </pc:spChg>
        <pc:picChg chg="add mod ord">
          <ac:chgData name="Julio Ricardo Rojas Aldana" userId="S::juliorrojas@sena.edu.co::82b91464-ebfc-4ceb-bc7b-a5f03f8b20f4" providerId="AD" clId="Web-{E4E0D1BC-9268-4BBF-B588-E9AD0D9BFC12}" dt="2020-09-28T03:16:26.797" v="802"/>
          <ac:picMkLst>
            <pc:docMk/>
            <pc:sldMk cId="3493086159" sldId="287"/>
            <ac:picMk id="3" creationId="{029A4D5F-54F0-4827-9C3A-DC72CA9E2A22}"/>
          </ac:picMkLst>
        </pc:picChg>
        <pc:cxnChg chg="add">
          <ac:chgData name="Julio Ricardo Rojas Aldana" userId="S::juliorrojas@sena.edu.co::82b91464-ebfc-4ceb-bc7b-a5f03f8b20f4" providerId="AD" clId="Web-{E4E0D1BC-9268-4BBF-B588-E9AD0D9BFC12}" dt="2020-09-28T03:16:26.797" v="802"/>
          <ac:cxnSpMkLst>
            <pc:docMk/>
            <pc:sldMk cId="3493086159" sldId="287"/>
            <ac:cxnSpMk id="9" creationId="{4436E0F2-A64B-471E-93C0-8DFE08CC57C8}"/>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11" creationId="{DC1E3AB1-2A8C-4607-9FAE-D8BDB280FE1A}"/>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13" creationId="{26D66059-832F-40B6-A35F-F56C8F38A1E7}"/>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15" creationId="{A515E2ED-7EA9-448D-83FA-54C3DF9723BD}"/>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17" creationId="{20595356-EABD-4767-AC9D-EA21FF115EC0}"/>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19" creationId="{28CD9F06-9628-469C-B788-A894E3E08281}"/>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21" creationId="{8550A431-0B61-421B-B4B7-24C0CFF0F938}"/>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25" creationId="{DDD9C044-4B08-47CC-852C-B22B09675A8C}"/>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27" creationId="{5033687E-2F83-4E90-B11A-4B998C15403E}"/>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29" creationId="{D292DBC3-1A72-41ED-8432-D0D64FD63148}"/>
          </ac:cxnSpMkLst>
        </pc:cxnChg>
        <pc:cxnChg chg="add">
          <ac:chgData name="Julio Ricardo Rojas Aldana" userId="S::juliorrojas@sena.edu.co::82b91464-ebfc-4ceb-bc7b-a5f03f8b20f4" providerId="AD" clId="Web-{E4E0D1BC-9268-4BBF-B588-E9AD0D9BFC12}" dt="2020-09-28T03:16:26.797" v="802"/>
          <ac:cxnSpMkLst>
            <pc:docMk/>
            <pc:sldMk cId="3493086159" sldId="287"/>
            <ac:cxnSpMk id="31" creationId="{99309E4A-5F81-4CAB-B5DB-AB4EB90C7126}"/>
          </ac:cxnSpMkLst>
        </pc:cxnChg>
      </pc:sldChg>
      <pc:sldChg chg="addSp delSp modSp add mod replId setBg">
        <pc:chgData name="Julio Ricardo Rojas Aldana" userId="S::juliorrojas@sena.edu.co::82b91464-ebfc-4ceb-bc7b-a5f03f8b20f4" providerId="AD" clId="Web-{E4E0D1BC-9268-4BBF-B588-E9AD0D9BFC12}" dt="2020-09-28T03:16:23.079" v="801"/>
        <pc:sldMkLst>
          <pc:docMk/>
          <pc:sldMk cId="2794778441" sldId="288"/>
        </pc:sldMkLst>
        <pc:spChg chg="mod">
          <ac:chgData name="Julio Ricardo Rojas Aldana" userId="S::juliorrojas@sena.edu.co::82b91464-ebfc-4ceb-bc7b-a5f03f8b20f4" providerId="AD" clId="Web-{E4E0D1BC-9268-4BBF-B588-E9AD0D9BFC12}" dt="2020-09-28T03:16:23.079" v="801"/>
          <ac:spMkLst>
            <pc:docMk/>
            <pc:sldMk cId="2794778441" sldId="288"/>
            <ac:spMk id="2" creationId="{53526CD2-0227-4876-AE7A-67AC2B8AE374}"/>
          </ac:spMkLst>
        </pc:spChg>
        <pc:spChg chg="mod ord">
          <ac:chgData name="Julio Ricardo Rojas Aldana" userId="S::juliorrojas@sena.edu.co::82b91464-ebfc-4ceb-bc7b-a5f03f8b20f4" providerId="AD" clId="Web-{E4E0D1BC-9268-4BBF-B588-E9AD0D9BFC12}" dt="2020-09-28T03:16:23.079" v="801"/>
          <ac:spMkLst>
            <pc:docMk/>
            <pc:sldMk cId="2794778441" sldId="288"/>
            <ac:spMk id="4" creationId="{DA3708D4-9345-4006-8186-DC81A289E189}"/>
          </ac:spMkLst>
        </pc:spChg>
        <pc:spChg chg="del">
          <ac:chgData name="Julio Ricardo Rojas Aldana" userId="S::juliorrojas@sena.edu.co::82b91464-ebfc-4ceb-bc7b-a5f03f8b20f4" providerId="AD" clId="Web-{E4E0D1BC-9268-4BBF-B588-E9AD0D9BFC12}" dt="2020-09-28T03:12:40.529" v="579"/>
          <ac:spMkLst>
            <pc:docMk/>
            <pc:sldMk cId="2794778441" sldId="288"/>
            <ac:spMk id="6" creationId="{D39C3794-965E-4E4D-BF77-0B98939A7538}"/>
          </ac:spMkLst>
        </pc:spChg>
        <pc:spChg chg="add del">
          <ac:chgData name="Julio Ricardo Rojas Aldana" userId="S::juliorrojas@sena.edu.co::82b91464-ebfc-4ceb-bc7b-a5f03f8b20f4" providerId="AD" clId="Web-{E4E0D1BC-9268-4BBF-B588-E9AD0D9BFC12}" dt="2020-09-28T03:16:23.079" v="801"/>
          <ac:spMkLst>
            <pc:docMk/>
            <pc:sldMk cId="2794778441" sldId="288"/>
            <ac:spMk id="23" creationId="{F8222250-799A-4AD0-9BD1-BE6EB7A06AD0}"/>
          </ac:spMkLst>
        </pc:spChg>
        <pc:spChg chg="add del">
          <ac:chgData name="Julio Ricardo Rojas Aldana" userId="S::juliorrojas@sena.edu.co::82b91464-ebfc-4ceb-bc7b-a5f03f8b20f4" providerId="AD" clId="Web-{E4E0D1BC-9268-4BBF-B588-E9AD0D9BFC12}" dt="2020-09-28T03:16:23.079" v="801"/>
          <ac:spMkLst>
            <pc:docMk/>
            <pc:sldMk cId="2794778441" sldId="288"/>
            <ac:spMk id="25" creationId="{B770432A-C0A6-4D4F-AE2C-705049DAB85F}"/>
          </ac:spMkLst>
        </pc:spChg>
        <pc:spChg chg="add">
          <ac:chgData name="Julio Ricardo Rojas Aldana" userId="S::juliorrojas@sena.edu.co::82b91464-ebfc-4ceb-bc7b-a5f03f8b20f4" providerId="AD" clId="Web-{E4E0D1BC-9268-4BBF-B588-E9AD0D9BFC12}" dt="2020-09-28T03:16:23.079" v="801"/>
          <ac:spMkLst>
            <pc:docMk/>
            <pc:sldMk cId="2794778441" sldId="288"/>
            <ac:spMk id="46" creationId="{21FBE127-D2A6-4FA3-A6B9-B8FD1DE4BE39}"/>
          </ac:spMkLst>
        </pc:spChg>
        <pc:picChg chg="add mod ord">
          <ac:chgData name="Julio Ricardo Rojas Aldana" userId="S::juliorrojas@sena.edu.co::82b91464-ebfc-4ceb-bc7b-a5f03f8b20f4" providerId="AD" clId="Web-{E4E0D1BC-9268-4BBF-B588-E9AD0D9BFC12}" dt="2020-09-28T03:16:23.079" v="801"/>
          <ac:picMkLst>
            <pc:docMk/>
            <pc:sldMk cId="2794778441" sldId="288"/>
            <ac:picMk id="3" creationId="{66841CA4-BC90-4CFC-910E-999B67B0A94A}"/>
          </ac:picMkLst>
        </pc:picChg>
        <pc:cxnChg chg="add del">
          <ac:chgData name="Julio Ricardo Rojas Aldana" userId="S::juliorrojas@sena.edu.co::82b91464-ebfc-4ceb-bc7b-a5f03f8b20f4" providerId="AD" clId="Web-{E4E0D1BC-9268-4BBF-B588-E9AD0D9BFC12}" dt="2020-09-28T03:16:23.079" v="801"/>
          <ac:cxnSpMkLst>
            <pc:docMk/>
            <pc:sldMk cId="2794778441" sldId="288"/>
            <ac:cxnSpMk id="9" creationId="{4436E0F2-A64B-471E-93C0-8DFE08CC57C8}"/>
          </ac:cxnSpMkLst>
        </pc:cxnChg>
        <pc:cxnChg chg="add del">
          <ac:chgData name="Julio Ricardo Rojas Aldana" userId="S::juliorrojas@sena.edu.co::82b91464-ebfc-4ceb-bc7b-a5f03f8b20f4" providerId="AD" clId="Web-{E4E0D1BC-9268-4BBF-B588-E9AD0D9BFC12}" dt="2020-09-28T03:16:23.079" v="801"/>
          <ac:cxnSpMkLst>
            <pc:docMk/>
            <pc:sldMk cId="2794778441" sldId="288"/>
            <ac:cxnSpMk id="11" creationId="{DC1E3AB1-2A8C-4607-9FAE-D8BDB280FE1A}"/>
          </ac:cxnSpMkLst>
        </pc:cxnChg>
        <pc:cxnChg chg="add del">
          <ac:chgData name="Julio Ricardo Rojas Aldana" userId="S::juliorrojas@sena.edu.co::82b91464-ebfc-4ceb-bc7b-a5f03f8b20f4" providerId="AD" clId="Web-{E4E0D1BC-9268-4BBF-B588-E9AD0D9BFC12}" dt="2020-09-28T03:16:23.079" v="801"/>
          <ac:cxnSpMkLst>
            <pc:docMk/>
            <pc:sldMk cId="2794778441" sldId="288"/>
            <ac:cxnSpMk id="13" creationId="{26D66059-832F-40B6-A35F-F56C8F38A1E7}"/>
          </ac:cxnSpMkLst>
        </pc:cxnChg>
        <pc:cxnChg chg="add del">
          <ac:chgData name="Julio Ricardo Rojas Aldana" userId="S::juliorrojas@sena.edu.co::82b91464-ebfc-4ceb-bc7b-a5f03f8b20f4" providerId="AD" clId="Web-{E4E0D1BC-9268-4BBF-B588-E9AD0D9BFC12}" dt="2020-09-28T03:16:23.079" v="801"/>
          <ac:cxnSpMkLst>
            <pc:docMk/>
            <pc:sldMk cId="2794778441" sldId="288"/>
            <ac:cxnSpMk id="15" creationId="{A515E2ED-7EA9-448D-83FA-54C3DF9723BD}"/>
          </ac:cxnSpMkLst>
        </pc:cxnChg>
        <pc:cxnChg chg="add del">
          <ac:chgData name="Julio Ricardo Rojas Aldana" userId="S::juliorrojas@sena.edu.co::82b91464-ebfc-4ceb-bc7b-a5f03f8b20f4" providerId="AD" clId="Web-{E4E0D1BC-9268-4BBF-B588-E9AD0D9BFC12}" dt="2020-09-28T03:16:23.079" v="801"/>
          <ac:cxnSpMkLst>
            <pc:docMk/>
            <pc:sldMk cId="2794778441" sldId="288"/>
            <ac:cxnSpMk id="17" creationId="{20595356-EABD-4767-AC9D-EA21FF115EC0}"/>
          </ac:cxnSpMkLst>
        </pc:cxnChg>
        <pc:cxnChg chg="add del">
          <ac:chgData name="Julio Ricardo Rojas Aldana" userId="S::juliorrojas@sena.edu.co::82b91464-ebfc-4ceb-bc7b-a5f03f8b20f4" providerId="AD" clId="Web-{E4E0D1BC-9268-4BBF-B588-E9AD0D9BFC12}" dt="2020-09-28T03:16:23.079" v="801"/>
          <ac:cxnSpMkLst>
            <pc:docMk/>
            <pc:sldMk cId="2794778441" sldId="288"/>
            <ac:cxnSpMk id="19" creationId="{28CD9F06-9628-469C-B788-A894E3E08281}"/>
          </ac:cxnSpMkLst>
        </pc:cxnChg>
        <pc:cxnChg chg="add del">
          <ac:chgData name="Julio Ricardo Rojas Aldana" userId="S::juliorrojas@sena.edu.co::82b91464-ebfc-4ceb-bc7b-a5f03f8b20f4" providerId="AD" clId="Web-{E4E0D1BC-9268-4BBF-B588-E9AD0D9BFC12}" dt="2020-09-28T03:16:23.079" v="801"/>
          <ac:cxnSpMkLst>
            <pc:docMk/>
            <pc:sldMk cId="2794778441" sldId="288"/>
            <ac:cxnSpMk id="21" creationId="{8550A431-0B61-421B-B4B7-24C0CFF0F938}"/>
          </ac:cxnSpMkLst>
        </pc:cxnChg>
        <pc:cxnChg chg="add del">
          <ac:chgData name="Julio Ricardo Rojas Aldana" userId="S::juliorrojas@sena.edu.co::82b91464-ebfc-4ceb-bc7b-a5f03f8b20f4" providerId="AD" clId="Web-{E4E0D1BC-9268-4BBF-B588-E9AD0D9BFC12}" dt="2020-09-28T03:16:23.079" v="801"/>
          <ac:cxnSpMkLst>
            <pc:docMk/>
            <pc:sldMk cId="2794778441" sldId="288"/>
            <ac:cxnSpMk id="27" creationId="{78FBE787-8B1D-40E5-8468-6F665BB5D7CB}"/>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32" creationId="{4436E0F2-A64B-471E-93C0-8DFE08CC57C8}"/>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34" creationId="{DC1E3AB1-2A8C-4607-9FAE-D8BDB280FE1A}"/>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36" creationId="{26D66059-832F-40B6-A35F-F56C8F38A1E7}"/>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38" creationId="{A515E2ED-7EA9-448D-83FA-54C3DF9723BD}"/>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40" creationId="{20595356-EABD-4767-AC9D-EA21FF115EC0}"/>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42" creationId="{28CD9F06-9628-469C-B788-A894E3E08281}"/>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44" creationId="{8550A431-0B61-421B-B4B7-24C0CFF0F938}"/>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48" creationId="{DDD9C044-4B08-47CC-852C-B22B09675A8C}"/>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50" creationId="{5033687E-2F83-4E90-B11A-4B998C15403E}"/>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52" creationId="{D292DBC3-1A72-41ED-8432-D0D64FD63148}"/>
          </ac:cxnSpMkLst>
        </pc:cxnChg>
        <pc:cxnChg chg="add">
          <ac:chgData name="Julio Ricardo Rojas Aldana" userId="S::juliorrojas@sena.edu.co::82b91464-ebfc-4ceb-bc7b-a5f03f8b20f4" providerId="AD" clId="Web-{E4E0D1BC-9268-4BBF-B588-E9AD0D9BFC12}" dt="2020-09-28T03:16:23.079" v="801"/>
          <ac:cxnSpMkLst>
            <pc:docMk/>
            <pc:sldMk cId="2794778441" sldId="288"/>
            <ac:cxnSpMk id="54" creationId="{99309E4A-5F81-4CAB-B5DB-AB4EB90C7126}"/>
          </ac:cxnSpMkLst>
        </pc:cxnChg>
      </pc:sldChg>
      <pc:sldChg chg="addSp delSp modSp add mod replId setBg">
        <pc:chgData name="Julio Ricardo Rojas Aldana" userId="S::juliorrojas@sena.edu.co::82b91464-ebfc-4ceb-bc7b-a5f03f8b20f4" providerId="AD" clId="Web-{E4E0D1BC-9268-4BBF-B588-E9AD0D9BFC12}" dt="2020-09-28T03:16:18.797" v="800"/>
        <pc:sldMkLst>
          <pc:docMk/>
          <pc:sldMk cId="3348871145" sldId="289"/>
        </pc:sldMkLst>
        <pc:spChg chg="mod">
          <ac:chgData name="Julio Ricardo Rojas Aldana" userId="S::juliorrojas@sena.edu.co::82b91464-ebfc-4ceb-bc7b-a5f03f8b20f4" providerId="AD" clId="Web-{E4E0D1BC-9268-4BBF-B588-E9AD0D9BFC12}" dt="2020-09-28T03:15:57.110" v="798"/>
          <ac:spMkLst>
            <pc:docMk/>
            <pc:sldMk cId="3348871145" sldId="289"/>
            <ac:spMk id="2" creationId="{53526CD2-0227-4876-AE7A-67AC2B8AE374}"/>
          </ac:spMkLst>
        </pc:spChg>
        <pc:spChg chg="mod ord">
          <ac:chgData name="Julio Ricardo Rojas Aldana" userId="S::juliorrojas@sena.edu.co::82b91464-ebfc-4ceb-bc7b-a5f03f8b20f4" providerId="AD" clId="Web-{E4E0D1BC-9268-4BBF-B588-E9AD0D9BFC12}" dt="2020-09-28T03:15:57.110" v="798"/>
          <ac:spMkLst>
            <pc:docMk/>
            <pc:sldMk cId="3348871145" sldId="289"/>
            <ac:spMk id="4" creationId="{DA3708D4-9345-4006-8186-DC81A289E189}"/>
          </ac:spMkLst>
        </pc:spChg>
        <pc:spChg chg="del">
          <ac:chgData name="Julio Ricardo Rojas Aldana" userId="S::juliorrojas@sena.edu.co::82b91464-ebfc-4ceb-bc7b-a5f03f8b20f4" providerId="AD" clId="Web-{E4E0D1BC-9268-4BBF-B588-E9AD0D9BFC12}" dt="2020-09-28T03:13:42.029" v="658"/>
          <ac:spMkLst>
            <pc:docMk/>
            <pc:sldMk cId="3348871145" sldId="289"/>
            <ac:spMk id="6" creationId="{D39C3794-965E-4E4D-BF77-0B98939A7538}"/>
          </ac:spMkLst>
        </pc:spChg>
        <pc:spChg chg="add del">
          <ac:chgData name="Julio Ricardo Rojas Aldana" userId="S::juliorrojas@sena.edu.co::82b91464-ebfc-4ceb-bc7b-a5f03f8b20f4" providerId="AD" clId="Web-{E4E0D1BC-9268-4BBF-B588-E9AD0D9BFC12}" dt="2020-09-28T03:16:18.797" v="800"/>
          <ac:spMkLst>
            <pc:docMk/>
            <pc:sldMk cId="3348871145" sldId="289"/>
            <ac:spMk id="23" creationId="{21FBE127-D2A6-4FA3-A6B9-B8FD1DE4BE39}"/>
          </ac:spMkLst>
        </pc:spChg>
        <pc:spChg chg="add">
          <ac:chgData name="Julio Ricardo Rojas Aldana" userId="S::juliorrojas@sena.edu.co::82b91464-ebfc-4ceb-bc7b-a5f03f8b20f4" providerId="AD" clId="Web-{E4E0D1BC-9268-4BBF-B588-E9AD0D9BFC12}" dt="2020-09-28T03:16:18.797" v="800"/>
          <ac:spMkLst>
            <pc:docMk/>
            <pc:sldMk cId="3348871145" sldId="289"/>
            <ac:spMk id="50" creationId="{21FBE127-D2A6-4FA3-A6B9-B8FD1DE4BE39}"/>
          </ac:spMkLst>
        </pc:spChg>
        <pc:picChg chg="add mod ord">
          <ac:chgData name="Julio Ricardo Rojas Aldana" userId="S::juliorrojas@sena.edu.co::82b91464-ebfc-4ceb-bc7b-a5f03f8b20f4" providerId="AD" clId="Web-{E4E0D1BC-9268-4BBF-B588-E9AD0D9BFC12}" dt="2020-09-28T03:15:57.110" v="798"/>
          <ac:picMkLst>
            <pc:docMk/>
            <pc:sldMk cId="3348871145" sldId="289"/>
            <ac:picMk id="3" creationId="{9BE43962-0FC3-4964-BA38-08602C6ED3F1}"/>
          </ac:picMkLst>
        </pc:picChg>
        <pc:cxnChg chg="add del">
          <ac:chgData name="Julio Ricardo Rojas Aldana" userId="S::juliorrojas@sena.edu.co::82b91464-ebfc-4ceb-bc7b-a5f03f8b20f4" providerId="AD" clId="Web-{E4E0D1BC-9268-4BBF-B588-E9AD0D9BFC12}" dt="2020-09-28T03:16:18.797" v="800"/>
          <ac:cxnSpMkLst>
            <pc:docMk/>
            <pc:sldMk cId="3348871145" sldId="289"/>
            <ac:cxnSpMk id="9" creationId="{4436E0F2-A64B-471E-93C0-8DFE08CC57C8}"/>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11" creationId="{DC1E3AB1-2A8C-4607-9FAE-D8BDB280FE1A}"/>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13" creationId="{26D66059-832F-40B6-A35F-F56C8F38A1E7}"/>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15" creationId="{A515E2ED-7EA9-448D-83FA-54C3DF9723BD}"/>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17" creationId="{20595356-EABD-4767-AC9D-EA21FF115EC0}"/>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19" creationId="{28CD9F06-9628-469C-B788-A894E3E08281}"/>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21" creationId="{8550A431-0B61-421B-B4B7-24C0CFF0F938}"/>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25" creationId="{DDD9C044-4B08-47CC-852C-B22B09675A8C}"/>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27" creationId="{5033687E-2F83-4E90-B11A-4B998C15403E}"/>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29" creationId="{D292DBC3-1A72-41ED-8432-D0D64FD63148}"/>
          </ac:cxnSpMkLst>
        </pc:cxnChg>
        <pc:cxnChg chg="add del">
          <ac:chgData name="Julio Ricardo Rojas Aldana" userId="S::juliorrojas@sena.edu.co::82b91464-ebfc-4ceb-bc7b-a5f03f8b20f4" providerId="AD" clId="Web-{E4E0D1BC-9268-4BBF-B588-E9AD0D9BFC12}" dt="2020-09-28T03:16:18.797" v="800"/>
          <ac:cxnSpMkLst>
            <pc:docMk/>
            <pc:sldMk cId="3348871145" sldId="289"/>
            <ac:cxnSpMk id="31" creationId="{99309E4A-5F81-4CAB-B5DB-AB4EB90C7126}"/>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36" creationId="{4436E0F2-A64B-471E-93C0-8DFE08CC57C8}"/>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38" creationId="{DC1E3AB1-2A8C-4607-9FAE-D8BDB280FE1A}"/>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40" creationId="{26D66059-832F-40B6-A35F-F56C8F38A1E7}"/>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42" creationId="{A515E2ED-7EA9-448D-83FA-54C3DF9723BD}"/>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44" creationId="{20595356-EABD-4767-AC9D-EA21FF115EC0}"/>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46" creationId="{28CD9F06-9628-469C-B788-A894E3E08281}"/>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48" creationId="{8550A431-0B61-421B-B4B7-24C0CFF0F938}"/>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52" creationId="{DDD9C044-4B08-47CC-852C-B22B09675A8C}"/>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54" creationId="{5033687E-2F83-4E90-B11A-4B998C15403E}"/>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56" creationId="{D292DBC3-1A72-41ED-8432-D0D64FD63148}"/>
          </ac:cxnSpMkLst>
        </pc:cxnChg>
        <pc:cxnChg chg="add">
          <ac:chgData name="Julio Ricardo Rojas Aldana" userId="S::juliorrojas@sena.edu.co::82b91464-ebfc-4ceb-bc7b-a5f03f8b20f4" providerId="AD" clId="Web-{E4E0D1BC-9268-4BBF-B588-E9AD0D9BFC12}" dt="2020-09-28T03:16:18.797" v="800"/>
          <ac:cxnSpMkLst>
            <pc:docMk/>
            <pc:sldMk cId="3348871145" sldId="289"/>
            <ac:cxnSpMk id="58" creationId="{99309E4A-5F81-4CAB-B5DB-AB4EB90C7126}"/>
          </ac:cxnSpMkLst>
        </pc:cxnChg>
      </pc:sldChg>
      <pc:sldChg chg="addSp delSp modSp add mod replId setBg">
        <pc:chgData name="Julio Ricardo Rojas Aldana" userId="S::juliorrojas@sena.edu.co::82b91464-ebfc-4ceb-bc7b-a5f03f8b20f4" providerId="AD" clId="Web-{E4E0D1BC-9268-4BBF-B588-E9AD0D9BFC12}" dt="2020-09-28T03:15:15.625" v="797"/>
        <pc:sldMkLst>
          <pc:docMk/>
          <pc:sldMk cId="1482842580" sldId="290"/>
        </pc:sldMkLst>
        <pc:spChg chg="mod">
          <ac:chgData name="Julio Ricardo Rojas Aldana" userId="S::juliorrojas@sena.edu.co::82b91464-ebfc-4ceb-bc7b-a5f03f8b20f4" providerId="AD" clId="Web-{E4E0D1BC-9268-4BBF-B588-E9AD0D9BFC12}" dt="2020-09-28T03:15:15.625" v="797"/>
          <ac:spMkLst>
            <pc:docMk/>
            <pc:sldMk cId="1482842580" sldId="290"/>
            <ac:spMk id="2" creationId="{53526CD2-0227-4876-AE7A-67AC2B8AE374}"/>
          </ac:spMkLst>
        </pc:spChg>
        <pc:spChg chg="mod ord">
          <ac:chgData name="Julio Ricardo Rojas Aldana" userId="S::juliorrojas@sena.edu.co::82b91464-ebfc-4ceb-bc7b-a5f03f8b20f4" providerId="AD" clId="Web-{E4E0D1BC-9268-4BBF-B588-E9AD0D9BFC12}" dt="2020-09-28T03:15:15.625" v="797"/>
          <ac:spMkLst>
            <pc:docMk/>
            <pc:sldMk cId="1482842580" sldId="290"/>
            <ac:spMk id="4" creationId="{DA3708D4-9345-4006-8186-DC81A289E189}"/>
          </ac:spMkLst>
        </pc:spChg>
        <pc:spChg chg="del">
          <ac:chgData name="Julio Ricardo Rojas Aldana" userId="S::juliorrojas@sena.edu.co::82b91464-ebfc-4ceb-bc7b-a5f03f8b20f4" providerId="AD" clId="Web-{E4E0D1BC-9268-4BBF-B588-E9AD0D9BFC12}" dt="2020-09-28T03:14:56.921" v="767"/>
          <ac:spMkLst>
            <pc:docMk/>
            <pc:sldMk cId="1482842580" sldId="290"/>
            <ac:spMk id="6" creationId="{D39C3794-965E-4E4D-BF77-0B98939A7538}"/>
          </ac:spMkLst>
        </pc:spChg>
        <pc:spChg chg="add">
          <ac:chgData name="Julio Ricardo Rojas Aldana" userId="S::juliorrojas@sena.edu.co::82b91464-ebfc-4ceb-bc7b-a5f03f8b20f4" providerId="AD" clId="Web-{E4E0D1BC-9268-4BBF-B588-E9AD0D9BFC12}" dt="2020-09-28T03:15:15.625" v="797"/>
          <ac:spMkLst>
            <pc:docMk/>
            <pc:sldMk cId="1482842580" sldId="290"/>
            <ac:spMk id="23" creationId="{21FBE127-D2A6-4FA3-A6B9-B8FD1DE4BE39}"/>
          </ac:spMkLst>
        </pc:spChg>
        <pc:picChg chg="add mod ord">
          <ac:chgData name="Julio Ricardo Rojas Aldana" userId="S::juliorrojas@sena.edu.co::82b91464-ebfc-4ceb-bc7b-a5f03f8b20f4" providerId="AD" clId="Web-{E4E0D1BC-9268-4BBF-B588-E9AD0D9BFC12}" dt="2020-09-28T03:15:15.625" v="797"/>
          <ac:picMkLst>
            <pc:docMk/>
            <pc:sldMk cId="1482842580" sldId="290"/>
            <ac:picMk id="3" creationId="{D3BD6439-FB61-42E3-9451-BE0FD565A550}"/>
          </ac:picMkLst>
        </pc:picChg>
        <pc:cxnChg chg="add">
          <ac:chgData name="Julio Ricardo Rojas Aldana" userId="S::juliorrojas@sena.edu.co::82b91464-ebfc-4ceb-bc7b-a5f03f8b20f4" providerId="AD" clId="Web-{E4E0D1BC-9268-4BBF-B588-E9AD0D9BFC12}" dt="2020-09-28T03:15:15.625" v="797"/>
          <ac:cxnSpMkLst>
            <pc:docMk/>
            <pc:sldMk cId="1482842580" sldId="290"/>
            <ac:cxnSpMk id="9" creationId="{4436E0F2-A64B-471E-93C0-8DFE08CC57C8}"/>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11" creationId="{DC1E3AB1-2A8C-4607-9FAE-D8BDB280FE1A}"/>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13" creationId="{26D66059-832F-40B6-A35F-F56C8F38A1E7}"/>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15" creationId="{A515E2ED-7EA9-448D-83FA-54C3DF9723BD}"/>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17" creationId="{20595356-EABD-4767-AC9D-EA21FF115EC0}"/>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19" creationId="{28CD9F06-9628-469C-B788-A894E3E08281}"/>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21" creationId="{8550A431-0B61-421B-B4B7-24C0CFF0F938}"/>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25" creationId="{DDD9C044-4B08-47CC-852C-B22B09675A8C}"/>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27" creationId="{5033687E-2F83-4E90-B11A-4B998C15403E}"/>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29" creationId="{D292DBC3-1A72-41ED-8432-D0D64FD63148}"/>
          </ac:cxnSpMkLst>
        </pc:cxnChg>
        <pc:cxnChg chg="add">
          <ac:chgData name="Julio Ricardo Rojas Aldana" userId="S::juliorrojas@sena.edu.co::82b91464-ebfc-4ceb-bc7b-a5f03f8b20f4" providerId="AD" clId="Web-{E4E0D1BC-9268-4BBF-B588-E9AD0D9BFC12}" dt="2020-09-28T03:15:15.625" v="797"/>
          <ac:cxnSpMkLst>
            <pc:docMk/>
            <pc:sldMk cId="1482842580" sldId="290"/>
            <ac:cxnSpMk id="31" creationId="{99309E4A-5F81-4CAB-B5DB-AB4EB90C7126}"/>
          </ac:cxnSpMkLst>
        </pc:cxnChg>
      </pc:sldChg>
    </pc:docChg>
  </pc:docChgLst>
  <pc:docChgLst>
    <pc:chgData name="Julio Ricardo Rojas Aldana" userId="S::juliorrojas@sena.edu.co::82b91464-ebfc-4ceb-bc7b-a5f03f8b20f4" providerId="AD" clId="Web-{8F9EFD22-7A29-C14B-4454-BF29156DA781}"/>
    <pc:docChg chg="modSld">
      <pc:chgData name="Julio Ricardo Rojas Aldana" userId="S::juliorrojas@sena.edu.co::82b91464-ebfc-4ceb-bc7b-a5f03f8b20f4" providerId="AD" clId="Web-{8F9EFD22-7A29-C14B-4454-BF29156DA781}" dt="2020-09-29T00:23:14.135" v="43" actId="20577"/>
      <pc:docMkLst>
        <pc:docMk/>
      </pc:docMkLst>
      <pc:sldChg chg="modSp">
        <pc:chgData name="Julio Ricardo Rojas Aldana" userId="S::juliorrojas@sena.edu.co::82b91464-ebfc-4ceb-bc7b-a5f03f8b20f4" providerId="AD" clId="Web-{8F9EFD22-7A29-C14B-4454-BF29156DA781}" dt="2020-09-29T00:23:14.135" v="42" actId="20577"/>
        <pc:sldMkLst>
          <pc:docMk/>
          <pc:sldMk cId="1092008717" sldId="303"/>
        </pc:sldMkLst>
        <pc:spChg chg="mod">
          <ac:chgData name="Julio Ricardo Rojas Aldana" userId="S::juliorrojas@sena.edu.co::82b91464-ebfc-4ceb-bc7b-a5f03f8b20f4" providerId="AD" clId="Web-{8F9EFD22-7A29-C14B-4454-BF29156DA781}" dt="2020-09-29T00:23:14.135" v="42" actId="20577"/>
          <ac:spMkLst>
            <pc:docMk/>
            <pc:sldMk cId="1092008717" sldId="303"/>
            <ac:spMk id="8" creationId="{8CD1DE17-AA06-4B00-A265-682171B9451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9-28T20:05:35.774" idx="1">
    <p:pos x="7290" y="860"/>
    <p:text>https://www.tinkercad.com/things/j3DmqdrbNyj-iot-eafit-grupo-4-medidor-de-temperatura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F8DA7-1C99-4C9A-95D3-9C3B89ABFF16}" type="doc">
      <dgm:prSet loTypeId="urn:microsoft.com/office/officeart/2005/8/layout/gear1" loCatId="cycle" qsTypeId="urn:microsoft.com/office/officeart/2005/8/quickstyle/simple5" qsCatId="simple" csTypeId="urn:microsoft.com/office/officeart/2005/8/colors/accent1_2" csCatId="accent1" phldr="1"/>
      <dgm:spPr/>
    </dgm:pt>
    <dgm:pt modelId="{4A9928C4-1127-4089-B3C1-35D71A9C1826}">
      <dgm:prSet phldrT="[Texto]"/>
      <dgm:spPr/>
      <dgm:t>
        <a:bodyPr/>
        <a:lstStyle/>
        <a:p>
          <a:r>
            <a:rPr lang="es-CO"/>
            <a:t>Electrónica</a:t>
          </a:r>
        </a:p>
      </dgm:t>
    </dgm:pt>
    <dgm:pt modelId="{4044C52F-E258-4E6D-BB9B-035067BFEC35}" type="parTrans" cxnId="{942D0635-DB7A-42A4-9D22-F7D823B90D11}">
      <dgm:prSet/>
      <dgm:spPr/>
      <dgm:t>
        <a:bodyPr/>
        <a:lstStyle/>
        <a:p>
          <a:endParaRPr lang="es-CO"/>
        </a:p>
      </dgm:t>
    </dgm:pt>
    <dgm:pt modelId="{F0F1335E-D221-49D7-8705-1738369EA71C}" type="sibTrans" cxnId="{942D0635-DB7A-42A4-9D22-F7D823B90D11}">
      <dgm:prSet/>
      <dgm:spPr/>
      <dgm:t>
        <a:bodyPr/>
        <a:lstStyle/>
        <a:p>
          <a:endParaRPr lang="es-CO"/>
        </a:p>
      </dgm:t>
    </dgm:pt>
    <dgm:pt modelId="{D52F3892-4C77-4D7F-A1B0-9C8F02FC9429}">
      <dgm:prSet phldrT="[Texto]"/>
      <dgm:spPr/>
      <dgm:t>
        <a:bodyPr/>
        <a:lstStyle/>
        <a:p>
          <a:r>
            <a:rPr lang="es-CO"/>
            <a:t>Informática</a:t>
          </a:r>
        </a:p>
      </dgm:t>
    </dgm:pt>
    <dgm:pt modelId="{75F44470-7FD3-4DCE-8E0D-D62EB1924875}" type="parTrans" cxnId="{750BFC2D-6C7B-4A96-A252-05F0B6E9471A}">
      <dgm:prSet/>
      <dgm:spPr/>
      <dgm:t>
        <a:bodyPr/>
        <a:lstStyle/>
        <a:p>
          <a:endParaRPr lang="es-CO"/>
        </a:p>
      </dgm:t>
    </dgm:pt>
    <dgm:pt modelId="{51EF3C74-EAED-4CD0-BF09-7EC6D63AFA09}" type="sibTrans" cxnId="{750BFC2D-6C7B-4A96-A252-05F0B6E9471A}">
      <dgm:prSet/>
      <dgm:spPr/>
      <dgm:t>
        <a:bodyPr/>
        <a:lstStyle/>
        <a:p>
          <a:endParaRPr lang="es-CO"/>
        </a:p>
      </dgm:t>
    </dgm:pt>
    <dgm:pt modelId="{7329E835-E79D-44CF-9A23-E89B533648D1}">
      <dgm:prSet phldrT="[Texto]"/>
      <dgm:spPr/>
      <dgm:t>
        <a:bodyPr/>
        <a:lstStyle/>
        <a:p>
          <a:r>
            <a:rPr lang="es-CO"/>
            <a:t>Management</a:t>
          </a:r>
        </a:p>
      </dgm:t>
    </dgm:pt>
    <dgm:pt modelId="{77A4857C-EE56-4B38-8CF3-D6F26984D2CA}" type="parTrans" cxnId="{D51B140E-8918-4049-8925-DC49ADDDFBE2}">
      <dgm:prSet/>
      <dgm:spPr/>
      <dgm:t>
        <a:bodyPr/>
        <a:lstStyle/>
        <a:p>
          <a:endParaRPr lang="es-CO"/>
        </a:p>
      </dgm:t>
    </dgm:pt>
    <dgm:pt modelId="{CC6CD789-74AB-4921-9393-D7AE13E55F59}" type="sibTrans" cxnId="{D51B140E-8918-4049-8925-DC49ADDDFBE2}">
      <dgm:prSet/>
      <dgm:spPr/>
      <dgm:t>
        <a:bodyPr/>
        <a:lstStyle/>
        <a:p>
          <a:endParaRPr lang="es-CO"/>
        </a:p>
      </dgm:t>
    </dgm:pt>
    <dgm:pt modelId="{DBEA43F6-7913-47D8-A5E3-D26A094D7F2D}" type="pres">
      <dgm:prSet presAssocID="{0CEF8DA7-1C99-4C9A-95D3-9C3B89ABFF16}" presName="composite" presStyleCnt="0">
        <dgm:presLayoutVars>
          <dgm:chMax val="3"/>
          <dgm:animLvl val="lvl"/>
          <dgm:resizeHandles val="exact"/>
        </dgm:presLayoutVars>
      </dgm:prSet>
      <dgm:spPr/>
    </dgm:pt>
    <dgm:pt modelId="{547034D5-F74D-4E5D-8067-BAB133EEA13C}" type="pres">
      <dgm:prSet presAssocID="{4A9928C4-1127-4089-B3C1-35D71A9C1826}" presName="gear1" presStyleLbl="node1" presStyleIdx="0" presStyleCnt="3">
        <dgm:presLayoutVars>
          <dgm:chMax val="1"/>
          <dgm:bulletEnabled val="1"/>
        </dgm:presLayoutVars>
      </dgm:prSet>
      <dgm:spPr/>
    </dgm:pt>
    <dgm:pt modelId="{FF074CAD-07CF-48AA-BE43-4CB3F28F217B}" type="pres">
      <dgm:prSet presAssocID="{4A9928C4-1127-4089-B3C1-35D71A9C1826}" presName="gear1srcNode" presStyleLbl="node1" presStyleIdx="0" presStyleCnt="3"/>
      <dgm:spPr/>
    </dgm:pt>
    <dgm:pt modelId="{72D92317-65FC-4AD5-A296-B76B4DB61ACA}" type="pres">
      <dgm:prSet presAssocID="{4A9928C4-1127-4089-B3C1-35D71A9C1826}" presName="gear1dstNode" presStyleLbl="node1" presStyleIdx="0" presStyleCnt="3"/>
      <dgm:spPr/>
    </dgm:pt>
    <dgm:pt modelId="{F849717E-6D7F-4163-8CE6-E179412553A2}" type="pres">
      <dgm:prSet presAssocID="{D52F3892-4C77-4D7F-A1B0-9C8F02FC9429}" presName="gear2" presStyleLbl="node1" presStyleIdx="1" presStyleCnt="3">
        <dgm:presLayoutVars>
          <dgm:chMax val="1"/>
          <dgm:bulletEnabled val="1"/>
        </dgm:presLayoutVars>
      </dgm:prSet>
      <dgm:spPr/>
    </dgm:pt>
    <dgm:pt modelId="{5FBD2460-8018-4100-B2AA-6E4C2756FA65}" type="pres">
      <dgm:prSet presAssocID="{D52F3892-4C77-4D7F-A1B0-9C8F02FC9429}" presName="gear2srcNode" presStyleLbl="node1" presStyleIdx="1" presStyleCnt="3"/>
      <dgm:spPr/>
    </dgm:pt>
    <dgm:pt modelId="{D9952821-E0CA-4DF5-B6BC-19B9607D6179}" type="pres">
      <dgm:prSet presAssocID="{D52F3892-4C77-4D7F-A1B0-9C8F02FC9429}" presName="gear2dstNode" presStyleLbl="node1" presStyleIdx="1" presStyleCnt="3"/>
      <dgm:spPr/>
    </dgm:pt>
    <dgm:pt modelId="{F8E7E080-2CD1-48A0-94B6-A186E936C3FB}" type="pres">
      <dgm:prSet presAssocID="{7329E835-E79D-44CF-9A23-E89B533648D1}" presName="gear3" presStyleLbl="node1" presStyleIdx="2" presStyleCnt="3"/>
      <dgm:spPr/>
    </dgm:pt>
    <dgm:pt modelId="{FD16111C-F5FD-4780-BB2E-1F1E752E843C}" type="pres">
      <dgm:prSet presAssocID="{7329E835-E79D-44CF-9A23-E89B533648D1}" presName="gear3tx" presStyleLbl="node1" presStyleIdx="2" presStyleCnt="3">
        <dgm:presLayoutVars>
          <dgm:chMax val="1"/>
          <dgm:bulletEnabled val="1"/>
        </dgm:presLayoutVars>
      </dgm:prSet>
      <dgm:spPr/>
    </dgm:pt>
    <dgm:pt modelId="{D6038AC6-ED44-4468-A644-F6DC539F0228}" type="pres">
      <dgm:prSet presAssocID="{7329E835-E79D-44CF-9A23-E89B533648D1}" presName="gear3srcNode" presStyleLbl="node1" presStyleIdx="2" presStyleCnt="3"/>
      <dgm:spPr/>
    </dgm:pt>
    <dgm:pt modelId="{18FDA6CF-7718-47B6-AF74-0A6B71DCF483}" type="pres">
      <dgm:prSet presAssocID="{7329E835-E79D-44CF-9A23-E89B533648D1}" presName="gear3dstNode" presStyleLbl="node1" presStyleIdx="2" presStyleCnt="3"/>
      <dgm:spPr/>
    </dgm:pt>
    <dgm:pt modelId="{64D05CBF-92DD-4048-8F7A-BB9FA893A398}" type="pres">
      <dgm:prSet presAssocID="{F0F1335E-D221-49D7-8705-1738369EA71C}" presName="connector1" presStyleLbl="sibTrans2D1" presStyleIdx="0" presStyleCnt="3"/>
      <dgm:spPr/>
    </dgm:pt>
    <dgm:pt modelId="{6D529B70-AAC3-4E77-91F2-D7A5DE45D3F1}" type="pres">
      <dgm:prSet presAssocID="{51EF3C74-EAED-4CD0-BF09-7EC6D63AFA09}" presName="connector2" presStyleLbl="sibTrans2D1" presStyleIdx="1" presStyleCnt="3"/>
      <dgm:spPr/>
    </dgm:pt>
    <dgm:pt modelId="{287CA967-CE7B-47F7-8493-2A82D2C55684}" type="pres">
      <dgm:prSet presAssocID="{CC6CD789-74AB-4921-9393-D7AE13E55F59}" presName="connector3" presStyleLbl="sibTrans2D1" presStyleIdx="2" presStyleCnt="3"/>
      <dgm:spPr/>
    </dgm:pt>
  </dgm:ptLst>
  <dgm:cxnLst>
    <dgm:cxn modelId="{D51B140E-8918-4049-8925-DC49ADDDFBE2}" srcId="{0CEF8DA7-1C99-4C9A-95D3-9C3B89ABFF16}" destId="{7329E835-E79D-44CF-9A23-E89B533648D1}" srcOrd="2" destOrd="0" parTransId="{77A4857C-EE56-4B38-8CF3-D6F26984D2CA}" sibTransId="{CC6CD789-74AB-4921-9393-D7AE13E55F59}"/>
    <dgm:cxn modelId="{750BFC2D-6C7B-4A96-A252-05F0B6E9471A}" srcId="{0CEF8DA7-1C99-4C9A-95D3-9C3B89ABFF16}" destId="{D52F3892-4C77-4D7F-A1B0-9C8F02FC9429}" srcOrd="1" destOrd="0" parTransId="{75F44470-7FD3-4DCE-8E0D-D62EB1924875}" sibTransId="{51EF3C74-EAED-4CD0-BF09-7EC6D63AFA09}"/>
    <dgm:cxn modelId="{942D0635-DB7A-42A4-9D22-F7D823B90D11}" srcId="{0CEF8DA7-1C99-4C9A-95D3-9C3B89ABFF16}" destId="{4A9928C4-1127-4089-B3C1-35D71A9C1826}" srcOrd="0" destOrd="0" parTransId="{4044C52F-E258-4E6D-BB9B-035067BFEC35}" sibTransId="{F0F1335E-D221-49D7-8705-1738369EA71C}"/>
    <dgm:cxn modelId="{9E4E5E3A-D62C-4F41-93F8-093840573657}" type="presOf" srcId="{D52F3892-4C77-4D7F-A1B0-9C8F02FC9429}" destId="{F849717E-6D7F-4163-8CE6-E179412553A2}" srcOrd="0" destOrd="0" presId="urn:microsoft.com/office/officeart/2005/8/layout/gear1"/>
    <dgm:cxn modelId="{37BBD247-676E-4C3A-8C84-F86430C1ECFE}" type="presOf" srcId="{F0F1335E-D221-49D7-8705-1738369EA71C}" destId="{64D05CBF-92DD-4048-8F7A-BB9FA893A398}" srcOrd="0" destOrd="0" presId="urn:microsoft.com/office/officeart/2005/8/layout/gear1"/>
    <dgm:cxn modelId="{5A4C456C-4056-49CF-908E-708BCF609A40}" type="presOf" srcId="{4A9928C4-1127-4089-B3C1-35D71A9C1826}" destId="{FF074CAD-07CF-48AA-BE43-4CB3F28F217B}" srcOrd="1" destOrd="0" presId="urn:microsoft.com/office/officeart/2005/8/layout/gear1"/>
    <dgm:cxn modelId="{2FC6EF70-A34F-483B-BBF0-7E88F2BC14F8}" type="presOf" srcId="{51EF3C74-EAED-4CD0-BF09-7EC6D63AFA09}" destId="{6D529B70-AAC3-4E77-91F2-D7A5DE45D3F1}" srcOrd="0" destOrd="0" presId="urn:microsoft.com/office/officeart/2005/8/layout/gear1"/>
    <dgm:cxn modelId="{BC8C2175-E09F-4A61-90A3-4C048202F811}" type="presOf" srcId="{D52F3892-4C77-4D7F-A1B0-9C8F02FC9429}" destId="{D9952821-E0CA-4DF5-B6BC-19B9607D6179}" srcOrd="2" destOrd="0" presId="urn:microsoft.com/office/officeart/2005/8/layout/gear1"/>
    <dgm:cxn modelId="{8097D786-D2C7-4531-A64B-B03AC591154D}" type="presOf" srcId="{4A9928C4-1127-4089-B3C1-35D71A9C1826}" destId="{547034D5-F74D-4E5D-8067-BAB133EEA13C}" srcOrd="0" destOrd="0" presId="urn:microsoft.com/office/officeart/2005/8/layout/gear1"/>
    <dgm:cxn modelId="{923836A7-166E-4E65-815D-A10839A433C6}" type="presOf" srcId="{0CEF8DA7-1C99-4C9A-95D3-9C3B89ABFF16}" destId="{DBEA43F6-7913-47D8-A5E3-D26A094D7F2D}" srcOrd="0" destOrd="0" presId="urn:microsoft.com/office/officeart/2005/8/layout/gear1"/>
    <dgm:cxn modelId="{E063AFAA-4660-4DBC-B700-352778472FF0}" type="presOf" srcId="{7329E835-E79D-44CF-9A23-E89B533648D1}" destId="{F8E7E080-2CD1-48A0-94B6-A186E936C3FB}" srcOrd="0" destOrd="0" presId="urn:microsoft.com/office/officeart/2005/8/layout/gear1"/>
    <dgm:cxn modelId="{F8D17AC0-E5E7-4D44-A898-1B8E42B1802A}" type="presOf" srcId="{7329E835-E79D-44CF-9A23-E89B533648D1}" destId="{18FDA6CF-7718-47B6-AF74-0A6B71DCF483}" srcOrd="3" destOrd="0" presId="urn:microsoft.com/office/officeart/2005/8/layout/gear1"/>
    <dgm:cxn modelId="{5F954DCB-3C35-4C5C-B8F6-9D273EAC8DD9}" type="presOf" srcId="{7329E835-E79D-44CF-9A23-E89B533648D1}" destId="{D6038AC6-ED44-4468-A644-F6DC539F0228}" srcOrd="2" destOrd="0" presId="urn:microsoft.com/office/officeart/2005/8/layout/gear1"/>
    <dgm:cxn modelId="{FF8036CC-138F-4FDB-9FDF-F6012FD37ADA}" type="presOf" srcId="{D52F3892-4C77-4D7F-A1B0-9C8F02FC9429}" destId="{5FBD2460-8018-4100-B2AA-6E4C2756FA65}" srcOrd="1" destOrd="0" presId="urn:microsoft.com/office/officeart/2005/8/layout/gear1"/>
    <dgm:cxn modelId="{5D9917F1-7474-47BD-94F7-9A6198D646A0}" type="presOf" srcId="{7329E835-E79D-44CF-9A23-E89B533648D1}" destId="{FD16111C-F5FD-4780-BB2E-1F1E752E843C}" srcOrd="1" destOrd="0" presId="urn:microsoft.com/office/officeart/2005/8/layout/gear1"/>
    <dgm:cxn modelId="{A332C3F1-98C4-4D36-814D-E399139CA513}" type="presOf" srcId="{4A9928C4-1127-4089-B3C1-35D71A9C1826}" destId="{72D92317-65FC-4AD5-A296-B76B4DB61ACA}" srcOrd="2" destOrd="0" presId="urn:microsoft.com/office/officeart/2005/8/layout/gear1"/>
    <dgm:cxn modelId="{37C989F9-9367-401A-AFD2-E9A09AAC4847}" type="presOf" srcId="{CC6CD789-74AB-4921-9393-D7AE13E55F59}" destId="{287CA967-CE7B-47F7-8493-2A82D2C55684}" srcOrd="0" destOrd="0" presId="urn:microsoft.com/office/officeart/2005/8/layout/gear1"/>
    <dgm:cxn modelId="{6EBE13FC-61DE-4D49-A187-EF73DED76549}" type="presParOf" srcId="{DBEA43F6-7913-47D8-A5E3-D26A094D7F2D}" destId="{547034D5-F74D-4E5D-8067-BAB133EEA13C}" srcOrd="0" destOrd="0" presId="urn:microsoft.com/office/officeart/2005/8/layout/gear1"/>
    <dgm:cxn modelId="{3BA70A1E-6E62-44DE-9745-539AF6C3AAAC}" type="presParOf" srcId="{DBEA43F6-7913-47D8-A5E3-D26A094D7F2D}" destId="{FF074CAD-07CF-48AA-BE43-4CB3F28F217B}" srcOrd="1" destOrd="0" presId="urn:microsoft.com/office/officeart/2005/8/layout/gear1"/>
    <dgm:cxn modelId="{86E4C964-9598-4940-9A97-22F30CD038D1}" type="presParOf" srcId="{DBEA43F6-7913-47D8-A5E3-D26A094D7F2D}" destId="{72D92317-65FC-4AD5-A296-B76B4DB61ACA}" srcOrd="2" destOrd="0" presId="urn:microsoft.com/office/officeart/2005/8/layout/gear1"/>
    <dgm:cxn modelId="{439D0C8C-7205-4BF0-8A9D-AD90F041DFBF}" type="presParOf" srcId="{DBEA43F6-7913-47D8-A5E3-D26A094D7F2D}" destId="{F849717E-6D7F-4163-8CE6-E179412553A2}" srcOrd="3" destOrd="0" presId="urn:microsoft.com/office/officeart/2005/8/layout/gear1"/>
    <dgm:cxn modelId="{BAE22149-E558-4714-9B74-7B18936DB86A}" type="presParOf" srcId="{DBEA43F6-7913-47D8-A5E3-D26A094D7F2D}" destId="{5FBD2460-8018-4100-B2AA-6E4C2756FA65}" srcOrd="4" destOrd="0" presId="urn:microsoft.com/office/officeart/2005/8/layout/gear1"/>
    <dgm:cxn modelId="{5047EA8A-8175-4F2C-A1D1-574BCF310603}" type="presParOf" srcId="{DBEA43F6-7913-47D8-A5E3-D26A094D7F2D}" destId="{D9952821-E0CA-4DF5-B6BC-19B9607D6179}" srcOrd="5" destOrd="0" presId="urn:microsoft.com/office/officeart/2005/8/layout/gear1"/>
    <dgm:cxn modelId="{A758F07F-7BB1-46F6-9CE8-6D6747C87DBF}" type="presParOf" srcId="{DBEA43F6-7913-47D8-A5E3-D26A094D7F2D}" destId="{F8E7E080-2CD1-48A0-94B6-A186E936C3FB}" srcOrd="6" destOrd="0" presId="urn:microsoft.com/office/officeart/2005/8/layout/gear1"/>
    <dgm:cxn modelId="{EF602C62-8B66-44CA-B8B2-941FBDE8D6D9}" type="presParOf" srcId="{DBEA43F6-7913-47D8-A5E3-D26A094D7F2D}" destId="{FD16111C-F5FD-4780-BB2E-1F1E752E843C}" srcOrd="7" destOrd="0" presId="urn:microsoft.com/office/officeart/2005/8/layout/gear1"/>
    <dgm:cxn modelId="{9CCC78BE-B2AF-43F3-80FE-63FC12EBA8C4}" type="presParOf" srcId="{DBEA43F6-7913-47D8-A5E3-D26A094D7F2D}" destId="{D6038AC6-ED44-4468-A644-F6DC539F0228}" srcOrd="8" destOrd="0" presId="urn:microsoft.com/office/officeart/2005/8/layout/gear1"/>
    <dgm:cxn modelId="{C93ECB21-B498-4ECA-9E05-BD861A9AED8F}" type="presParOf" srcId="{DBEA43F6-7913-47D8-A5E3-D26A094D7F2D}" destId="{18FDA6CF-7718-47B6-AF74-0A6B71DCF483}" srcOrd="9" destOrd="0" presId="urn:microsoft.com/office/officeart/2005/8/layout/gear1"/>
    <dgm:cxn modelId="{144EE4F4-68E2-43EB-A9F6-1DDF41575E61}" type="presParOf" srcId="{DBEA43F6-7913-47D8-A5E3-D26A094D7F2D}" destId="{64D05CBF-92DD-4048-8F7A-BB9FA893A398}" srcOrd="10" destOrd="0" presId="urn:microsoft.com/office/officeart/2005/8/layout/gear1"/>
    <dgm:cxn modelId="{FEA6EAB6-D342-4EF1-A119-927A2B8CCAC8}" type="presParOf" srcId="{DBEA43F6-7913-47D8-A5E3-D26A094D7F2D}" destId="{6D529B70-AAC3-4E77-91F2-D7A5DE45D3F1}" srcOrd="11" destOrd="0" presId="urn:microsoft.com/office/officeart/2005/8/layout/gear1"/>
    <dgm:cxn modelId="{24B62CA6-BBE3-426B-9800-616F0A370342}" type="presParOf" srcId="{DBEA43F6-7913-47D8-A5E3-D26A094D7F2D}" destId="{287CA967-CE7B-47F7-8493-2A82D2C5568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86C792-4A3A-4CF7-BD6B-240016DBCCCF}" type="doc">
      <dgm:prSet loTypeId="urn:microsoft.com/office/officeart/2005/8/layout/radial6" loCatId="cycle" qsTypeId="urn:microsoft.com/office/officeart/2005/8/quickstyle/3d2" qsCatId="3D" csTypeId="urn:microsoft.com/office/officeart/2005/8/colors/accent1_2" csCatId="accent1" phldr="1"/>
      <dgm:spPr/>
      <dgm:t>
        <a:bodyPr/>
        <a:lstStyle/>
        <a:p>
          <a:endParaRPr lang="es-CO"/>
        </a:p>
      </dgm:t>
    </dgm:pt>
    <dgm:pt modelId="{787C244C-8417-4B56-8D94-16E61CBB2654}">
      <dgm:prSet phldrT="[Texto]"/>
      <dgm:spPr/>
      <dgm:t>
        <a:bodyPr/>
        <a:lstStyle/>
        <a:p>
          <a:r>
            <a:rPr lang="es-CO"/>
            <a:t>Aplicaciones</a:t>
          </a:r>
        </a:p>
      </dgm:t>
    </dgm:pt>
    <dgm:pt modelId="{36F8F800-CBB0-4C23-A8D5-A213565E2111}" type="parTrans" cxnId="{BE0519CC-38D2-40A9-9430-E8E4B51AC31A}">
      <dgm:prSet/>
      <dgm:spPr/>
      <dgm:t>
        <a:bodyPr/>
        <a:lstStyle/>
        <a:p>
          <a:endParaRPr lang="es-CO"/>
        </a:p>
      </dgm:t>
    </dgm:pt>
    <dgm:pt modelId="{DC6248E9-498F-4CC3-B846-8AEA6280D951}" type="sibTrans" cxnId="{BE0519CC-38D2-40A9-9430-E8E4B51AC31A}">
      <dgm:prSet/>
      <dgm:spPr/>
      <dgm:t>
        <a:bodyPr/>
        <a:lstStyle/>
        <a:p>
          <a:endParaRPr lang="es-CO"/>
        </a:p>
      </dgm:t>
    </dgm:pt>
    <dgm:pt modelId="{52E54A51-6136-4920-8983-194AC4DDBC13}">
      <dgm:prSet phldrT="[Texto]"/>
      <dgm:spPr/>
      <dgm:t>
        <a:bodyPr/>
        <a:lstStyle/>
        <a:p>
          <a:r>
            <a:rPr lang="es-CO"/>
            <a:t>Domótica</a:t>
          </a:r>
        </a:p>
      </dgm:t>
    </dgm:pt>
    <dgm:pt modelId="{E3832C79-4AEF-4420-A2D0-8830DB814881}" type="parTrans" cxnId="{976D0C5D-5C8A-42A4-9AC4-7C6F933861D3}">
      <dgm:prSet/>
      <dgm:spPr/>
      <dgm:t>
        <a:bodyPr/>
        <a:lstStyle/>
        <a:p>
          <a:endParaRPr lang="es-CO"/>
        </a:p>
      </dgm:t>
    </dgm:pt>
    <dgm:pt modelId="{AF101184-F27B-4368-A625-2E29C806CBF2}" type="sibTrans" cxnId="{976D0C5D-5C8A-42A4-9AC4-7C6F933861D3}">
      <dgm:prSet/>
      <dgm:spPr/>
      <dgm:t>
        <a:bodyPr/>
        <a:lstStyle/>
        <a:p>
          <a:endParaRPr lang="es-CO"/>
        </a:p>
      </dgm:t>
    </dgm:pt>
    <dgm:pt modelId="{E763FEC2-8A1B-4745-AE04-45A79D3C6396}">
      <dgm:prSet phldrT="[Texto]"/>
      <dgm:spPr/>
      <dgm:t>
        <a:bodyPr/>
        <a:lstStyle/>
        <a:p>
          <a:r>
            <a:rPr lang="es-CO"/>
            <a:t>Agricultura</a:t>
          </a:r>
        </a:p>
      </dgm:t>
    </dgm:pt>
    <dgm:pt modelId="{B6CB0BFB-DB7C-4908-A9C4-2D62CE93DCAB}" type="parTrans" cxnId="{212262E4-BAA4-4408-9596-E4EB91A64CD2}">
      <dgm:prSet/>
      <dgm:spPr/>
      <dgm:t>
        <a:bodyPr/>
        <a:lstStyle/>
        <a:p>
          <a:endParaRPr lang="es-CO"/>
        </a:p>
      </dgm:t>
    </dgm:pt>
    <dgm:pt modelId="{3AC4D63F-A743-42A5-965F-EC557CFBC9F5}" type="sibTrans" cxnId="{212262E4-BAA4-4408-9596-E4EB91A64CD2}">
      <dgm:prSet/>
      <dgm:spPr/>
      <dgm:t>
        <a:bodyPr/>
        <a:lstStyle/>
        <a:p>
          <a:endParaRPr lang="es-CO"/>
        </a:p>
      </dgm:t>
    </dgm:pt>
    <dgm:pt modelId="{73AABAF7-EB51-4965-A093-99C16F0DC3B9}">
      <dgm:prSet phldrT="[Texto]"/>
      <dgm:spPr/>
      <dgm:t>
        <a:bodyPr/>
        <a:lstStyle/>
        <a:p>
          <a:r>
            <a:rPr lang="es-CO"/>
            <a:t>Trasporte y logística </a:t>
          </a:r>
        </a:p>
      </dgm:t>
    </dgm:pt>
    <dgm:pt modelId="{2FB9C0B7-7670-4A0B-8357-C8E0D6103488}" type="parTrans" cxnId="{C0CB83C0-F203-4F93-A152-49EDC833CEB3}">
      <dgm:prSet/>
      <dgm:spPr/>
      <dgm:t>
        <a:bodyPr/>
        <a:lstStyle/>
        <a:p>
          <a:endParaRPr lang="es-CO"/>
        </a:p>
      </dgm:t>
    </dgm:pt>
    <dgm:pt modelId="{B4A95441-79FE-45F6-92E5-8E13F00E0646}" type="sibTrans" cxnId="{C0CB83C0-F203-4F93-A152-49EDC833CEB3}">
      <dgm:prSet/>
      <dgm:spPr/>
      <dgm:t>
        <a:bodyPr/>
        <a:lstStyle/>
        <a:p>
          <a:endParaRPr lang="es-CO"/>
        </a:p>
      </dgm:t>
    </dgm:pt>
    <dgm:pt modelId="{84086141-6F88-416C-8C81-85621FA96095}">
      <dgm:prSet phldrT="[Texto]"/>
      <dgm:spPr/>
      <dgm:t>
        <a:bodyPr/>
        <a:lstStyle/>
        <a:p>
          <a:r>
            <a:rPr lang="es-CO"/>
            <a:t>Wearables y dispositivos médicos</a:t>
          </a:r>
        </a:p>
      </dgm:t>
    </dgm:pt>
    <dgm:pt modelId="{5B466897-CE92-4A0F-A3B6-0BFB7C78B6FE}" type="parTrans" cxnId="{4BF38EC0-5872-48E4-9A9E-302CA87925C5}">
      <dgm:prSet/>
      <dgm:spPr/>
      <dgm:t>
        <a:bodyPr/>
        <a:lstStyle/>
        <a:p>
          <a:endParaRPr lang="es-CO"/>
        </a:p>
      </dgm:t>
    </dgm:pt>
    <dgm:pt modelId="{90754C5E-B63C-4E31-80B9-A0C191253019}" type="sibTrans" cxnId="{4BF38EC0-5872-48E4-9A9E-302CA87925C5}">
      <dgm:prSet/>
      <dgm:spPr/>
      <dgm:t>
        <a:bodyPr/>
        <a:lstStyle/>
        <a:p>
          <a:endParaRPr lang="es-CO"/>
        </a:p>
      </dgm:t>
    </dgm:pt>
    <dgm:pt modelId="{5D7E9EE8-5FE1-407B-A6D5-03671ABD41C2}" type="pres">
      <dgm:prSet presAssocID="{EA86C792-4A3A-4CF7-BD6B-240016DBCCCF}" presName="Name0" presStyleCnt="0">
        <dgm:presLayoutVars>
          <dgm:chMax val="1"/>
          <dgm:dir/>
          <dgm:animLvl val="ctr"/>
          <dgm:resizeHandles val="exact"/>
        </dgm:presLayoutVars>
      </dgm:prSet>
      <dgm:spPr/>
    </dgm:pt>
    <dgm:pt modelId="{0E13B1CD-9338-40EF-A7E0-D3AC0435A8D9}" type="pres">
      <dgm:prSet presAssocID="{787C244C-8417-4B56-8D94-16E61CBB2654}" presName="centerShape" presStyleLbl="node0" presStyleIdx="0" presStyleCnt="1"/>
      <dgm:spPr/>
    </dgm:pt>
    <dgm:pt modelId="{C78C598C-E13F-43F9-9AC3-0B454A2A89EB}" type="pres">
      <dgm:prSet presAssocID="{52E54A51-6136-4920-8983-194AC4DDBC13}" presName="node" presStyleLbl="node1" presStyleIdx="0" presStyleCnt="4">
        <dgm:presLayoutVars>
          <dgm:bulletEnabled val="1"/>
        </dgm:presLayoutVars>
      </dgm:prSet>
      <dgm:spPr/>
    </dgm:pt>
    <dgm:pt modelId="{39CD7BA6-5B46-461D-9B8D-2E3F744CCDED}" type="pres">
      <dgm:prSet presAssocID="{52E54A51-6136-4920-8983-194AC4DDBC13}" presName="dummy" presStyleCnt="0"/>
      <dgm:spPr/>
    </dgm:pt>
    <dgm:pt modelId="{0ECCA8C1-F3AC-4985-A5C5-E506F0911E62}" type="pres">
      <dgm:prSet presAssocID="{AF101184-F27B-4368-A625-2E29C806CBF2}" presName="sibTrans" presStyleLbl="sibTrans2D1" presStyleIdx="0" presStyleCnt="4"/>
      <dgm:spPr/>
    </dgm:pt>
    <dgm:pt modelId="{0FABDF6F-BBF9-4630-B1D6-5FD3E62E820C}" type="pres">
      <dgm:prSet presAssocID="{E763FEC2-8A1B-4745-AE04-45A79D3C6396}" presName="node" presStyleLbl="node1" presStyleIdx="1" presStyleCnt="4">
        <dgm:presLayoutVars>
          <dgm:bulletEnabled val="1"/>
        </dgm:presLayoutVars>
      </dgm:prSet>
      <dgm:spPr/>
    </dgm:pt>
    <dgm:pt modelId="{DBC3DDE9-E81A-46B3-BE1E-5A58ACE64A5C}" type="pres">
      <dgm:prSet presAssocID="{E763FEC2-8A1B-4745-AE04-45A79D3C6396}" presName="dummy" presStyleCnt="0"/>
      <dgm:spPr/>
    </dgm:pt>
    <dgm:pt modelId="{55166752-1975-420D-870A-375202D14438}" type="pres">
      <dgm:prSet presAssocID="{3AC4D63F-A743-42A5-965F-EC557CFBC9F5}" presName="sibTrans" presStyleLbl="sibTrans2D1" presStyleIdx="1" presStyleCnt="4"/>
      <dgm:spPr/>
    </dgm:pt>
    <dgm:pt modelId="{FC296223-609E-4926-9E9B-B903461BF0F9}" type="pres">
      <dgm:prSet presAssocID="{73AABAF7-EB51-4965-A093-99C16F0DC3B9}" presName="node" presStyleLbl="node1" presStyleIdx="2" presStyleCnt="4">
        <dgm:presLayoutVars>
          <dgm:bulletEnabled val="1"/>
        </dgm:presLayoutVars>
      </dgm:prSet>
      <dgm:spPr/>
    </dgm:pt>
    <dgm:pt modelId="{A07BA0AD-03C2-4C77-89DA-B25B82D8CEF5}" type="pres">
      <dgm:prSet presAssocID="{73AABAF7-EB51-4965-A093-99C16F0DC3B9}" presName="dummy" presStyleCnt="0"/>
      <dgm:spPr/>
    </dgm:pt>
    <dgm:pt modelId="{6C9FFA25-C640-49AC-BD22-8C647972A95D}" type="pres">
      <dgm:prSet presAssocID="{B4A95441-79FE-45F6-92E5-8E13F00E0646}" presName="sibTrans" presStyleLbl="sibTrans2D1" presStyleIdx="2" presStyleCnt="4"/>
      <dgm:spPr/>
    </dgm:pt>
    <dgm:pt modelId="{2BCEF594-F454-4AD0-82CE-4C07D3A339DE}" type="pres">
      <dgm:prSet presAssocID="{84086141-6F88-416C-8C81-85621FA96095}" presName="node" presStyleLbl="node1" presStyleIdx="3" presStyleCnt="4">
        <dgm:presLayoutVars>
          <dgm:bulletEnabled val="1"/>
        </dgm:presLayoutVars>
      </dgm:prSet>
      <dgm:spPr/>
    </dgm:pt>
    <dgm:pt modelId="{138A5115-AC4B-4595-A233-103BFCEDA1FA}" type="pres">
      <dgm:prSet presAssocID="{84086141-6F88-416C-8C81-85621FA96095}" presName="dummy" presStyleCnt="0"/>
      <dgm:spPr/>
    </dgm:pt>
    <dgm:pt modelId="{30EB218A-7B32-418B-8D04-1943DA4834C7}" type="pres">
      <dgm:prSet presAssocID="{90754C5E-B63C-4E31-80B9-A0C191253019}" presName="sibTrans" presStyleLbl="sibTrans2D1" presStyleIdx="3" presStyleCnt="4"/>
      <dgm:spPr/>
    </dgm:pt>
  </dgm:ptLst>
  <dgm:cxnLst>
    <dgm:cxn modelId="{976D0C5D-5C8A-42A4-9AC4-7C6F933861D3}" srcId="{787C244C-8417-4B56-8D94-16E61CBB2654}" destId="{52E54A51-6136-4920-8983-194AC4DDBC13}" srcOrd="0" destOrd="0" parTransId="{E3832C79-4AEF-4420-A2D0-8830DB814881}" sibTransId="{AF101184-F27B-4368-A625-2E29C806CBF2}"/>
    <dgm:cxn modelId="{6AF97263-F3CB-4CEF-8B57-DDFF726F677B}" type="presOf" srcId="{787C244C-8417-4B56-8D94-16E61CBB2654}" destId="{0E13B1CD-9338-40EF-A7E0-D3AC0435A8D9}" srcOrd="0" destOrd="0" presId="urn:microsoft.com/office/officeart/2005/8/layout/radial6"/>
    <dgm:cxn modelId="{0F7A8587-8A04-4DD2-BAB7-23FF2FCB93FC}" type="presOf" srcId="{73AABAF7-EB51-4965-A093-99C16F0DC3B9}" destId="{FC296223-609E-4926-9E9B-B903461BF0F9}" srcOrd="0" destOrd="0" presId="urn:microsoft.com/office/officeart/2005/8/layout/radial6"/>
    <dgm:cxn modelId="{3D4A5E8E-E709-42B3-BB57-7AA5326E81BB}" type="presOf" srcId="{3AC4D63F-A743-42A5-965F-EC557CFBC9F5}" destId="{55166752-1975-420D-870A-375202D14438}" srcOrd="0" destOrd="0" presId="urn:microsoft.com/office/officeart/2005/8/layout/radial6"/>
    <dgm:cxn modelId="{B8DD6899-4AE9-4625-B981-BB392B6D2938}" type="presOf" srcId="{B4A95441-79FE-45F6-92E5-8E13F00E0646}" destId="{6C9FFA25-C640-49AC-BD22-8C647972A95D}" srcOrd="0" destOrd="0" presId="urn:microsoft.com/office/officeart/2005/8/layout/radial6"/>
    <dgm:cxn modelId="{9EA9E4B8-11F3-47A6-987F-AA37F4E0A7B2}" type="presOf" srcId="{AF101184-F27B-4368-A625-2E29C806CBF2}" destId="{0ECCA8C1-F3AC-4985-A5C5-E506F0911E62}" srcOrd="0" destOrd="0" presId="urn:microsoft.com/office/officeart/2005/8/layout/radial6"/>
    <dgm:cxn modelId="{29A40EC0-F396-4C60-9519-107DEFCDD275}" type="presOf" srcId="{90754C5E-B63C-4E31-80B9-A0C191253019}" destId="{30EB218A-7B32-418B-8D04-1943DA4834C7}" srcOrd="0" destOrd="0" presId="urn:microsoft.com/office/officeart/2005/8/layout/radial6"/>
    <dgm:cxn modelId="{C0CB83C0-F203-4F93-A152-49EDC833CEB3}" srcId="{787C244C-8417-4B56-8D94-16E61CBB2654}" destId="{73AABAF7-EB51-4965-A093-99C16F0DC3B9}" srcOrd="2" destOrd="0" parTransId="{2FB9C0B7-7670-4A0B-8357-C8E0D6103488}" sibTransId="{B4A95441-79FE-45F6-92E5-8E13F00E0646}"/>
    <dgm:cxn modelId="{4BF38EC0-5872-48E4-9A9E-302CA87925C5}" srcId="{787C244C-8417-4B56-8D94-16E61CBB2654}" destId="{84086141-6F88-416C-8C81-85621FA96095}" srcOrd="3" destOrd="0" parTransId="{5B466897-CE92-4A0F-A3B6-0BFB7C78B6FE}" sibTransId="{90754C5E-B63C-4E31-80B9-A0C191253019}"/>
    <dgm:cxn modelId="{469852C5-7AE5-44DC-BDC3-84D6B9C86D0B}" type="presOf" srcId="{84086141-6F88-416C-8C81-85621FA96095}" destId="{2BCEF594-F454-4AD0-82CE-4C07D3A339DE}" srcOrd="0" destOrd="0" presId="urn:microsoft.com/office/officeart/2005/8/layout/radial6"/>
    <dgm:cxn modelId="{05E4F1C5-CD04-43EF-B64A-49762FB84B17}" type="presOf" srcId="{52E54A51-6136-4920-8983-194AC4DDBC13}" destId="{C78C598C-E13F-43F9-9AC3-0B454A2A89EB}" srcOrd="0" destOrd="0" presId="urn:microsoft.com/office/officeart/2005/8/layout/radial6"/>
    <dgm:cxn modelId="{BE0519CC-38D2-40A9-9430-E8E4B51AC31A}" srcId="{EA86C792-4A3A-4CF7-BD6B-240016DBCCCF}" destId="{787C244C-8417-4B56-8D94-16E61CBB2654}" srcOrd="0" destOrd="0" parTransId="{36F8F800-CBB0-4C23-A8D5-A213565E2111}" sibTransId="{DC6248E9-498F-4CC3-B846-8AEA6280D951}"/>
    <dgm:cxn modelId="{212262E4-BAA4-4408-9596-E4EB91A64CD2}" srcId="{787C244C-8417-4B56-8D94-16E61CBB2654}" destId="{E763FEC2-8A1B-4745-AE04-45A79D3C6396}" srcOrd="1" destOrd="0" parTransId="{B6CB0BFB-DB7C-4908-A9C4-2D62CE93DCAB}" sibTransId="{3AC4D63F-A743-42A5-965F-EC557CFBC9F5}"/>
    <dgm:cxn modelId="{A1B92EEF-D03F-4D3A-96AF-7E46D6731DF8}" type="presOf" srcId="{EA86C792-4A3A-4CF7-BD6B-240016DBCCCF}" destId="{5D7E9EE8-5FE1-407B-A6D5-03671ABD41C2}" srcOrd="0" destOrd="0" presId="urn:microsoft.com/office/officeart/2005/8/layout/radial6"/>
    <dgm:cxn modelId="{432FAFF8-0737-4450-B173-7AF5296B85A5}" type="presOf" srcId="{E763FEC2-8A1B-4745-AE04-45A79D3C6396}" destId="{0FABDF6F-BBF9-4630-B1D6-5FD3E62E820C}" srcOrd="0" destOrd="0" presId="urn:microsoft.com/office/officeart/2005/8/layout/radial6"/>
    <dgm:cxn modelId="{490B94A9-F950-4311-A719-ECA03C6DEE78}" type="presParOf" srcId="{5D7E9EE8-5FE1-407B-A6D5-03671ABD41C2}" destId="{0E13B1CD-9338-40EF-A7E0-D3AC0435A8D9}" srcOrd="0" destOrd="0" presId="urn:microsoft.com/office/officeart/2005/8/layout/radial6"/>
    <dgm:cxn modelId="{09382F3F-B4A1-45C1-BA5E-D917F0B11BAB}" type="presParOf" srcId="{5D7E9EE8-5FE1-407B-A6D5-03671ABD41C2}" destId="{C78C598C-E13F-43F9-9AC3-0B454A2A89EB}" srcOrd="1" destOrd="0" presId="urn:microsoft.com/office/officeart/2005/8/layout/radial6"/>
    <dgm:cxn modelId="{9DE42263-D071-4760-9B7B-5AF60377B1B5}" type="presParOf" srcId="{5D7E9EE8-5FE1-407B-A6D5-03671ABD41C2}" destId="{39CD7BA6-5B46-461D-9B8D-2E3F744CCDED}" srcOrd="2" destOrd="0" presId="urn:microsoft.com/office/officeart/2005/8/layout/radial6"/>
    <dgm:cxn modelId="{5B24BDA1-D363-41CE-8C2F-B0F664FB3AAB}" type="presParOf" srcId="{5D7E9EE8-5FE1-407B-A6D5-03671ABD41C2}" destId="{0ECCA8C1-F3AC-4985-A5C5-E506F0911E62}" srcOrd="3" destOrd="0" presId="urn:microsoft.com/office/officeart/2005/8/layout/radial6"/>
    <dgm:cxn modelId="{3A7E4607-61CC-4177-9CA6-0FC591A87C76}" type="presParOf" srcId="{5D7E9EE8-5FE1-407B-A6D5-03671ABD41C2}" destId="{0FABDF6F-BBF9-4630-B1D6-5FD3E62E820C}" srcOrd="4" destOrd="0" presId="urn:microsoft.com/office/officeart/2005/8/layout/radial6"/>
    <dgm:cxn modelId="{323441A2-2B16-47A7-BC7D-11115913FA64}" type="presParOf" srcId="{5D7E9EE8-5FE1-407B-A6D5-03671ABD41C2}" destId="{DBC3DDE9-E81A-46B3-BE1E-5A58ACE64A5C}" srcOrd="5" destOrd="0" presId="urn:microsoft.com/office/officeart/2005/8/layout/radial6"/>
    <dgm:cxn modelId="{D98E213D-11A7-4AC6-816E-ED4714B78550}" type="presParOf" srcId="{5D7E9EE8-5FE1-407B-A6D5-03671ABD41C2}" destId="{55166752-1975-420D-870A-375202D14438}" srcOrd="6" destOrd="0" presId="urn:microsoft.com/office/officeart/2005/8/layout/radial6"/>
    <dgm:cxn modelId="{2E42E117-7744-4EA8-B414-DFA443D6CD57}" type="presParOf" srcId="{5D7E9EE8-5FE1-407B-A6D5-03671ABD41C2}" destId="{FC296223-609E-4926-9E9B-B903461BF0F9}" srcOrd="7" destOrd="0" presId="urn:microsoft.com/office/officeart/2005/8/layout/radial6"/>
    <dgm:cxn modelId="{0687B4FB-1D39-4FF8-8233-B35C4F8CC580}" type="presParOf" srcId="{5D7E9EE8-5FE1-407B-A6D5-03671ABD41C2}" destId="{A07BA0AD-03C2-4C77-89DA-B25B82D8CEF5}" srcOrd="8" destOrd="0" presId="urn:microsoft.com/office/officeart/2005/8/layout/radial6"/>
    <dgm:cxn modelId="{78F07A83-1D7C-4F16-B516-58F5C4C2AE6A}" type="presParOf" srcId="{5D7E9EE8-5FE1-407B-A6D5-03671ABD41C2}" destId="{6C9FFA25-C640-49AC-BD22-8C647972A95D}" srcOrd="9" destOrd="0" presId="urn:microsoft.com/office/officeart/2005/8/layout/radial6"/>
    <dgm:cxn modelId="{D285ED83-FBE1-4AA7-86AC-F84EFCF663DC}" type="presParOf" srcId="{5D7E9EE8-5FE1-407B-A6D5-03671ABD41C2}" destId="{2BCEF594-F454-4AD0-82CE-4C07D3A339DE}" srcOrd="10" destOrd="0" presId="urn:microsoft.com/office/officeart/2005/8/layout/radial6"/>
    <dgm:cxn modelId="{9B6899EA-FC2E-4807-AB38-8C1FE36CD7E0}" type="presParOf" srcId="{5D7E9EE8-5FE1-407B-A6D5-03671ABD41C2}" destId="{138A5115-AC4B-4595-A233-103BFCEDA1FA}" srcOrd="11" destOrd="0" presId="urn:microsoft.com/office/officeart/2005/8/layout/radial6"/>
    <dgm:cxn modelId="{B9B9947B-4FEF-451C-B07D-3AFB29CA9483}" type="presParOf" srcId="{5D7E9EE8-5FE1-407B-A6D5-03671ABD41C2}" destId="{30EB218A-7B32-418B-8D04-1943DA4834C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034D5-F74D-4E5D-8067-BAB133EEA13C}">
      <dsp:nvSpPr>
        <dsp:cNvPr id="0" name=""/>
        <dsp:cNvSpPr/>
      </dsp:nvSpPr>
      <dsp:spPr>
        <a:xfrm>
          <a:off x="5446852" y="2622047"/>
          <a:ext cx="3204724" cy="3204724"/>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CO" sz="1700" kern="1200"/>
            <a:t>Electrónica</a:t>
          </a:r>
        </a:p>
      </dsp:txBody>
      <dsp:txXfrm>
        <a:off x="6091144" y="3372738"/>
        <a:ext cx="1916140" cy="1647295"/>
      </dsp:txXfrm>
    </dsp:sp>
    <dsp:sp modelId="{F849717E-6D7F-4163-8CE6-E179412553A2}">
      <dsp:nvSpPr>
        <dsp:cNvPr id="0" name=""/>
        <dsp:cNvSpPr/>
      </dsp:nvSpPr>
      <dsp:spPr>
        <a:xfrm>
          <a:off x="3582285" y="1864567"/>
          <a:ext cx="2330708" cy="2330708"/>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CO" sz="1700" kern="1200"/>
            <a:t>Informática</a:t>
          </a:r>
        </a:p>
      </dsp:txBody>
      <dsp:txXfrm>
        <a:off x="4169048" y="2454876"/>
        <a:ext cx="1157182" cy="1150090"/>
      </dsp:txXfrm>
    </dsp:sp>
    <dsp:sp modelId="{F8E7E080-2CD1-48A0-94B6-A186E936C3FB}">
      <dsp:nvSpPr>
        <dsp:cNvPr id="0" name=""/>
        <dsp:cNvSpPr/>
      </dsp:nvSpPr>
      <dsp:spPr>
        <a:xfrm rot="20700000">
          <a:off x="4887720" y="256615"/>
          <a:ext cx="2283618" cy="2283618"/>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CO" sz="1700" kern="1200"/>
            <a:t>Management</a:t>
          </a:r>
        </a:p>
      </dsp:txBody>
      <dsp:txXfrm rot="-20700000">
        <a:off x="5388584" y="757480"/>
        <a:ext cx="1281889" cy="1281889"/>
      </dsp:txXfrm>
    </dsp:sp>
    <dsp:sp modelId="{64D05CBF-92DD-4048-8F7A-BB9FA893A398}">
      <dsp:nvSpPr>
        <dsp:cNvPr id="0" name=""/>
        <dsp:cNvSpPr/>
      </dsp:nvSpPr>
      <dsp:spPr>
        <a:xfrm>
          <a:off x="5218751" y="2127969"/>
          <a:ext cx="4102047" cy="4102047"/>
        </a:xfrm>
        <a:prstGeom prst="circularArrow">
          <a:avLst>
            <a:gd name="adj1" fmla="val 4687"/>
            <a:gd name="adj2" fmla="val 299029"/>
            <a:gd name="adj3" fmla="val 2545033"/>
            <a:gd name="adj4" fmla="val 15800436"/>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D529B70-AAC3-4E77-91F2-D7A5DE45D3F1}">
      <dsp:nvSpPr>
        <dsp:cNvPr id="0" name=""/>
        <dsp:cNvSpPr/>
      </dsp:nvSpPr>
      <dsp:spPr>
        <a:xfrm>
          <a:off x="3169521" y="1341863"/>
          <a:ext cx="2980393" cy="2980393"/>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87CA967-CE7B-47F7-8493-2A82D2C55684}">
      <dsp:nvSpPr>
        <dsp:cNvPr id="0" name=""/>
        <dsp:cNvSpPr/>
      </dsp:nvSpPr>
      <dsp:spPr>
        <a:xfrm>
          <a:off x="4359495" y="-250588"/>
          <a:ext cx="3213464" cy="3213464"/>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B218A-7B32-418B-8D04-1943DA4834C7}">
      <dsp:nvSpPr>
        <dsp:cNvPr id="0" name=""/>
        <dsp:cNvSpPr/>
      </dsp:nvSpPr>
      <dsp:spPr>
        <a:xfrm>
          <a:off x="2748835" y="789909"/>
          <a:ext cx="5278180" cy="5278180"/>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C9FFA25-C640-49AC-BD22-8C647972A95D}">
      <dsp:nvSpPr>
        <dsp:cNvPr id="0" name=""/>
        <dsp:cNvSpPr/>
      </dsp:nvSpPr>
      <dsp:spPr>
        <a:xfrm>
          <a:off x="2748835" y="789909"/>
          <a:ext cx="5278180" cy="5278180"/>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5166752-1975-420D-870A-375202D14438}">
      <dsp:nvSpPr>
        <dsp:cNvPr id="0" name=""/>
        <dsp:cNvSpPr/>
      </dsp:nvSpPr>
      <dsp:spPr>
        <a:xfrm>
          <a:off x="2748835" y="789909"/>
          <a:ext cx="5278180" cy="5278180"/>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ECCA8C1-F3AC-4985-A5C5-E506F0911E62}">
      <dsp:nvSpPr>
        <dsp:cNvPr id="0" name=""/>
        <dsp:cNvSpPr/>
      </dsp:nvSpPr>
      <dsp:spPr>
        <a:xfrm>
          <a:off x="2748835" y="789909"/>
          <a:ext cx="5278180" cy="5278180"/>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E13B1CD-9338-40EF-A7E0-D3AC0435A8D9}">
      <dsp:nvSpPr>
        <dsp:cNvPr id="0" name=""/>
        <dsp:cNvSpPr/>
      </dsp:nvSpPr>
      <dsp:spPr>
        <a:xfrm>
          <a:off x="4172485" y="2213559"/>
          <a:ext cx="2430880" cy="243088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CO" sz="2800" kern="1200"/>
            <a:t>Aplicaciones</a:t>
          </a:r>
        </a:p>
      </dsp:txBody>
      <dsp:txXfrm>
        <a:off x="4528479" y="2569553"/>
        <a:ext cx="1718892" cy="1718892"/>
      </dsp:txXfrm>
    </dsp:sp>
    <dsp:sp modelId="{C78C598C-E13F-43F9-9AC3-0B454A2A89EB}">
      <dsp:nvSpPr>
        <dsp:cNvPr id="0" name=""/>
        <dsp:cNvSpPr/>
      </dsp:nvSpPr>
      <dsp:spPr>
        <a:xfrm>
          <a:off x="4537117" y="360"/>
          <a:ext cx="1701616" cy="170161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Domótica</a:t>
          </a:r>
        </a:p>
      </dsp:txBody>
      <dsp:txXfrm>
        <a:off x="4786313" y="249556"/>
        <a:ext cx="1203224" cy="1203224"/>
      </dsp:txXfrm>
    </dsp:sp>
    <dsp:sp modelId="{0FABDF6F-BBF9-4630-B1D6-5FD3E62E820C}">
      <dsp:nvSpPr>
        <dsp:cNvPr id="0" name=""/>
        <dsp:cNvSpPr/>
      </dsp:nvSpPr>
      <dsp:spPr>
        <a:xfrm>
          <a:off x="7114949" y="2578191"/>
          <a:ext cx="1701616" cy="170161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Agricultura</a:t>
          </a:r>
        </a:p>
      </dsp:txBody>
      <dsp:txXfrm>
        <a:off x="7364145" y="2827387"/>
        <a:ext cx="1203224" cy="1203224"/>
      </dsp:txXfrm>
    </dsp:sp>
    <dsp:sp modelId="{FC296223-609E-4926-9E9B-B903461BF0F9}">
      <dsp:nvSpPr>
        <dsp:cNvPr id="0" name=""/>
        <dsp:cNvSpPr/>
      </dsp:nvSpPr>
      <dsp:spPr>
        <a:xfrm>
          <a:off x="4537117" y="5156023"/>
          <a:ext cx="1701616" cy="170161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Trasporte y logística </a:t>
          </a:r>
        </a:p>
      </dsp:txBody>
      <dsp:txXfrm>
        <a:off x="4786313" y="5405219"/>
        <a:ext cx="1203224" cy="1203224"/>
      </dsp:txXfrm>
    </dsp:sp>
    <dsp:sp modelId="{2BCEF594-F454-4AD0-82CE-4C07D3A339DE}">
      <dsp:nvSpPr>
        <dsp:cNvPr id="0" name=""/>
        <dsp:cNvSpPr/>
      </dsp:nvSpPr>
      <dsp:spPr>
        <a:xfrm>
          <a:off x="1959285" y="2578191"/>
          <a:ext cx="1701616" cy="170161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Wearables y dispositivos médicos</a:t>
          </a:r>
        </a:p>
      </dsp:txBody>
      <dsp:txXfrm>
        <a:off x="2208481" y="2827387"/>
        <a:ext cx="1203224" cy="1203224"/>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96871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86633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3574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83123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7145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0490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72252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6648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9526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236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89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85279602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4.xml"/><Relationship Id="rId1" Type="http://schemas.openxmlformats.org/officeDocument/2006/relationships/video" Target="https://www.youtube.com/embed/yR6O-mAaq-c?feature=oembed" TargetMode="External"/><Relationship Id="rId5" Type="http://schemas.openxmlformats.org/officeDocument/2006/relationships/hyperlink" Target="https://www.youtube.com/playlist?list=PLl-K7zZEsYLmOF_07IayrTntevxtbUxDL" TargetMode="External"/><Relationship Id="rId4" Type="http://schemas.openxmlformats.org/officeDocument/2006/relationships/hyperlink" Target="https://firebase.google.com/?authuser=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4.xml"/><Relationship Id="rId1" Type="http://schemas.openxmlformats.org/officeDocument/2006/relationships/video" Target="https://www.youtube.com/embed/ttP1p4hCCmA?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4.xml"/><Relationship Id="rId1" Type="http://schemas.openxmlformats.org/officeDocument/2006/relationships/video" Target="https://www.youtube.com/embed/GWCfA2LsaEQ?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4.xml"/><Relationship Id="rId1" Type="http://schemas.openxmlformats.org/officeDocument/2006/relationships/video" Target="https://www.youtube.com/embed/apE3awstr-U?feature=oemb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4.xml"/><Relationship Id="rId1" Type="http://schemas.openxmlformats.org/officeDocument/2006/relationships/video" Target="https://www.youtube.com/embed/TsB6yqTm_78?feature=oembed" TargetMode="External"/><Relationship Id="rId4" Type="http://schemas.openxmlformats.org/officeDocument/2006/relationships/hyperlink" Target="https://www.youtube.com/watch?v=tyx05coXixw&amp;list=PLyvsggKtwbLX06iMtXnRGX5lyjiiMaT2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4.xml"/><Relationship Id="rId1" Type="http://schemas.openxmlformats.org/officeDocument/2006/relationships/video" Target="https://www.youtube.com/embed/QfwZ6SZ3IR8?feature=oembe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4.xml"/><Relationship Id="rId1" Type="http://schemas.openxmlformats.org/officeDocument/2006/relationships/video" Target="https://www.youtube.com/embed/mbqOsnaTbuQ?feature=oemb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4.xml"/><Relationship Id="rId1" Type="http://schemas.openxmlformats.org/officeDocument/2006/relationships/video" Target="https://www.youtube.com/embed/PYsVHCsM5uI?feature=oembe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4.xml"/><Relationship Id="rId1" Type="http://schemas.openxmlformats.org/officeDocument/2006/relationships/video" Target="https://www.youtube.com/embed/M6zDCDEekAc?feature=oembed"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pmn.io/" TargetMode="External"/><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hyperlink" Target="https://bimp.cs.ut.ee/simulator/"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848436" y="5284380"/>
            <a:ext cx="10495128" cy="775225"/>
          </a:xfrm>
        </p:spPr>
        <p:txBody>
          <a:bodyPr anchor="ctr">
            <a:normAutofit fontScale="90000"/>
          </a:bodyPr>
          <a:lstStyle/>
          <a:p>
            <a:r>
              <a:rPr lang="es-CO" sz="4000"/>
              <a:t>Resumen diplomado </a:t>
            </a:r>
            <a:br>
              <a:rPr lang="es-CO" sz="4000"/>
            </a:br>
            <a:r>
              <a:rPr lang="es-MX" sz="2200"/>
              <a:t>LA CUARTA REVOLUCIÓN INDUSTRIAL DESDE EL INTERNET DE LAS COSAS</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1796956" y="6059605"/>
            <a:ext cx="8598089" cy="532263"/>
          </a:xfrm>
        </p:spPr>
        <p:txBody>
          <a:bodyPr>
            <a:normAutofit/>
          </a:bodyPr>
          <a:lstStyle/>
          <a:p>
            <a:r>
              <a:rPr lang="es-CO" sz="1600"/>
              <a:t>Grupo 4</a:t>
            </a:r>
          </a:p>
        </p:txBody>
      </p:sp>
      <p:cxnSp>
        <p:nvCxnSpPr>
          <p:cNvPr id="13" name="Straight Connector 12">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8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2</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97640" y="6116457"/>
            <a:ext cx="8598089" cy="532263"/>
          </a:xfrm>
        </p:spPr>
        <p:txBody>
          <a:bodyPr>
            <a:normAutofit fontScale="92500" lnSpcReduction="10000"/>
          </a:bodyPr>
          <a:lstStyle/>
          <a:p>
            <a:pPr algn="r"/>
            <a:r>
              <a:rPr lang="es-CO" sz="2800" b="1" i="0" u="none" strike="noStrike" baseline="0">
                <a:latin typeface="Calibri-Bold"/>
              </a:rPr>
              <a:t>Bases Conceptuales del </a:t>
            </a:r>
            <a:r>
              <a:rPr lang="es-CO" sz="2800" b="1" i="0" u="none" strike="noStrike" baseline="0" err="1">
                <a:latin typeface="Calibri-Bold"/>
              </a:rPr>
              <a:t>IoT</a:t>
            </a:r>
            <a:endParaRPr lang="es-CO" sz="3600"/>
          </a:p>
        </p:txBody>
      </p:sp>
    </p:spTree>
    <p:extLst>
      <p:ext uri="{BB962C8B-B14F-4D97-AF65-F5344CB8AC3E}">
        <p14:creationId xmlns:p14="http://schemas.microsoft.com/office/powerpoint/2010/main" val="610581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2193985" y="382438"/>
            <a:ext cx="78184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ELABORACION DE PROTOTIPOS CON TINKERCAD PARA APLICACIONES CON IOT</a:t>
            </a:r>
          </a:p>
        </p:txBody>
      </p:sp>
      <p:sp>
        <p:nvSpPr>
          <p:cNvPr id="3" name="CuadroTexto 2">
            <a:extLst>
              <a:ext uri="{FF2B5EF4-FFF2-40B4-BE49-F238E27FC236}">
                <a16:creationId xmlns:a16="http://schemas.microsoft.com/office/drawing/2014/main" id="{2CCA58F7-CA79-4D55-8789-A36F9A4BB0D5}"/>
              </a:ext>
            </a:extLst>
          </p:cNvPr>
          <p:cNvSpPr txBox="1"/>
          <p:nvPr/>
        </p:nvSpPr>
        <p:spPr>
          <a:xfrm>
            <a:off x="727494" y="1604513"/>
            <a:ext cx="347644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400" err="1">
                <a:ea typeface="+mn-lt"/>
                <a:cs typeface="+mn-lt"/>
              </a:rPr>
              <a:t>TinkerCad</a:t>
            </a:r>
            <a:r>
              <a:rPr lang="es-ES" sz="2400">
                <a:ea typeface="+mn-lt"/>
                <a:cs typeface="+mn-lt"/>
              </a:rPr>
              <a:t> es una herramienta online ofrecida por Autodesk. Se utiliza de forma gratuita y sólo requiere crearse una cuenta de usuario. De entre sus utilidades, probablemente la más conocida es la de diseñar piezas en 3D. Sin embargo, ofrece también una posibilidad realmente interesante y es la de montar, programar y simular circuitos con Arduino. </a:t>
            </a:r>
            <a:endParaRPr lang="es-ES" sz="2400"/>
          </a:p>
        </p:txBody>
      </p:sp>
      <p:pic>
        <p:nvPicPr>
          <p:cNvPr id="4" name="Imagen 4" descr="Diagrama&#10;&#10;Descripción generada automáticamente">
            <a:extLst>
              <a:ext uri="{FF2B5EF4-FFF2-40B4-BE49-F238E27FC236}">
                <a16:creationId xmlns:a16="http://schemas.microsoft.com/office/drawing/2014/main" id="{8AFD6AB0-BB7D-420A-9081-49F2BB583D6F}"/>
              </a:ext>
            </a:extLst>
          </p:cNvPr>
          <p:cNvPicPr>
            <a:picLocks noChangeAspect="1"/>
          </p:cNvPicPr>
          <p:nvPr/>
        </p:nvPicPr>
        <p:blipFill>
          <a:blip r:embed="rId2"/>
          <a:stretch>
            <a:fillRect/>
          </a:stretch>
        </p:blipFill>
        <p:spPr>
          <a:xfrm>
            <a:off x="4436853" y="2063366"/>
            <a:ext cx="7516482" cy="3608289"/>
          </a:xfrm>
          <a:prstGeom prst="rect">
            <a:avLst/>
          </a:prstGeom>
        </p:spPr>
      </p:pic>
    </p:spTree>
    <p:extLst>
      <p:ext uri="{BB962C8B-B14F-4D97-AF65-F5344CB8AC3E}">
        <p14:creationId xmlns:p14="http://schemas.microsoft.com/office/powerpoint/2010/main" val="4004281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2193985" y="382438"/>
            <a:ext cx="78184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ARDUINO PARA APLICACIONES CON IOT</a:t>
            </a:r>
          </a:p>
        </p:txBody>
      </p:sp>
      <p:sp>
        <p:nvSpPr>
          <p:cNvPr id="3" name="CuadroTexto 2">
            <a:extLst>
              <a:ext uri="{FF2B5EF4-FFF2-40B4-BE49-F238E27FC236}">
                <a16:creationId xmlns:a16="http://schemas.microsoft.com/office/drawing/2014/main" id="{2CCA58F7-CA79-4D55-8789-A36F9A4BB0D5}"/>
              </a:ext>
            </a:extLst>
          </p:cNvPr>
          <p:cNvSpPr txBox="1"/>
          <p:nvPr/>
        </p:nvSpPr>
        <p:spPr>
          <a:xfrm>
            <a:off x="727494" y="1604513"/>
            <a:ext cx="405154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s-ES" sz="2400"/>
              <a:t>Arduino es una plataforma que permite construir prototipos para implementar en aplicaciones con IoT de forma sencilla y rentable. Esta plataforma cuenta con tarjetas electrónicas para la conexión a internet de forma física e inalámbrica, placas para todo tipo de sensores e interfaces de usuario y el código para permitir su funcionamiento en una infinidad de aplicaciones</a:t>
            </a:r>
          </a:p>
        </p:txBody>
      </p:sp>
      <p:pic>
        <p:nvPicPr>
          <p:cNvPr id="5" name="Imagen 5" descr="Diagrama&#10;&#10;Descripción generada automáticamente">
            <a:extLst>
              <a:ext uri="{FF2B5EF4-FFF2-40B4-BE49-F238E27FC236}">
                <a16:creationId xmlns:a16="http://schemas.microsoft.com/office/drawing/2014/main" id="{71F86371-89B4-4BC7-A4C9-E381BC5B00E2}"/>
              </a:ext>
            </a:extLst>
          </p:cNvPr>
          <p:cNvPicPr>
            <a:picLocks noChangeAspect="1"/>
          </p:cNvPicPr>
          <p:nvPr/>
        </p:nvPicPr>
        <p:blipFill>
          <a:blip r:embed="rId2"/>
          <a:stretch>
            <a:fillRect/>
          </a:stretch>
        </p:blipFill>
        <p:spPr>
          <a:xfrm>
            <a:off x="5270740" y="1439254"/>
            <a:ext cx="6208142" cy="4813377"/>
          </a:xfrm>
          <a:prstGeom prst="rect">
            <a:avLst/>
          </a:prstGeom>
        </p:spPr>
      </p:pic>
    </p:spTree>
    <p:extLst>
      <p:ext uri="{BB962C8B-B14F-4D97-AF65-F5344CB8AC3E}">
        <p14:creationId xmlns:p14="http://schemas.microsoft.com/office/powerpoint/2010/main" val="2731095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PROGRAMACIÓN DE UNA PLACA ARDUINO PARA UN MEDIDOR DE TEMPERATURA</a:t>
            </a:r>
          </a:p>
        </p:txBody>
      </p:sp>
      <p:sp>
        <p:nvSpPr>
          <p:cNvPr id="3" name="CuadroTexto 2">
            <a:extLst>
              <a:ext uri="{FF2B5EF4-FFF2-40B4-BE49-F238E27FC236}">
                <a16:creationId xmlns:a16="http://schemas.microsoft.com/office/drawing/2014/main" id="{2CCA58F7-CA79-4D55-8789-A36F9A4BB0D5}"/>
              </a:ext>
            </a:extLst>
          </p:cNvPr>
          <p:cNvSpPr txBox="1"/>
          <p:nvPr/>
        </p:nvSpPr>
        <p:spPr>
          <a:xfrm>
            <a:off x="80513" y="1345720"/>
            <a:ext cx="120453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s-ES" sz="2400"/>
              <a:t>En una aplicación IoT donde se considere medir la temperatura, con arduino se puede adquirir la variable, realizar el procesamiento, mostrar en dato y enviarlo a una base de datos a travez de una placa ESP32 o cualquier otra. La siguiente imagen muestra como se construye el prototipo con TinkerCad.</a:t>
            </a:r>
          </a:p>
        </p:txBody>
      </p:sp>
      <p:pic>
        <p:nvPicPr>
          <p:cNvPr id="4" name="Imagen 4" descr="Diagrama&#10;&#10;Descripción generada automáticamente">
            <a:extLst>
              <a:ext uri="{FF2B5EF4-FFF2-40B4-BE49-F238E27FC236}">
                <a16:creationId xmlns:a16="http://schemas.microsoft.com/office/drawing/2014/main" id="{EA275E47-D131-4A41-919D-A16691327858}"/>
              </a:ext>
            </a:extLst>
          </p:cNvPr>
          <p:cNvPicPr>
            <a:picLocks noChangeAspect="1"/>
          </p:cNvPicPr>
          <p:nvPr/>
        </p:nvPicPr>
        <p:blipFill>
          <a:blip r:embed="rId2"/>
          <a:stretch>
            <a:fillRect/>
          </a:stretch>
        </p:blipFill>
        <p:spPr>
          <a:xfrm>
            <a:off x="1777042" y="2538785"/>
            <a:ext cx="8652292" cy="4181447"/>
          </a:xfrm>
          <a:prstGeom prst="rect">
            <a:avLst/>
          </a:prstGeom>
        </p:spPr>
      </p:pic>
    </p:spTree>
    <p:extLst>
      <p:ext uri="{BB962C8B-B14F-4D97-AF65-F5344CB8AC3E}">
        <p14:creationId xmlns:p14="http://schemas.microsoft.com/office/powerpoint/2010/main" val="80583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CÓDIGO DE PROGRAMACIÓN DEL ARDUINO</a:t>
            </a:r>
          </a:p>
        </p:txBody>
      </p:sp>
      <p:pic>
        <p:nvPicPr>
          <p:cNvPr id="4" name="Imagen 4" descr="Diagrama&#10;&#10;Descripción generada automáticamente">
            <a:extLst>
              <a:ext uri="{FF2B5EF4-FFF2-40B4-BE49-F238E27FC236}">
                <a16:creationId xmlns:a16="http://schemas.microsoft.com/office/drawing/2014/main" id="{E489C9B0-BC74-44C9-AD4D-1C11A3C0CB51}"/>
              </a:ext>
            </a:extLst>
          </p:cNvPr>
          <p:cNvPicPr>
            <a:picLocks noChangeAspect="1"/>
          </p:cNvPicPr>
          <p:nvPr/>
        </p:nvPicPr>
        <p:blipFill>
          <a:blip r:embed="rId2"/>
          <a:stretch>
            <a:fillRect/>
          </a:stretch>
        </p:blipFill>
        <p:spPr>
          <a:xfrm>
            <a:off x="425570" y="1172936"/>
            <a:ext cx="11240218" cy="5389144"/>
          </a:xfrm>
          <a:prstGeom prst="rect">
            <a:avLst/>
          </a:prstGeom>
        </p:spPr>
      </p:pic>
    </p:spTree>
    <p:extLst>
      <p:ext uri="{BB962C8B-B14F-4D97-AF65-F5344CB8AC3E}">
        <p14:creationId xmlns:p14="http://schemas.microsoft.com/office/powerpoint/2010/main" val="134515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FUNCIONAMIENTO DEL PROTOTIPO CON ARDUINO</a:t>
            </a:r>
          </a:p>
        </p:txBody>
      </p:sp>
      <p:pic>
        <p:nvPicPr>
          <p:cNvPr id="3" name="Imagen 3" descr="Diagrama&#10;&#10;Descripción generada automáticamente">
            <a:extLst>
              <a:ext uri="{FF2B5EF4-FFF2-40B4-BE49-F238E27FC236}">
                <a16:creationId xmlns:a16="http://schemas.microsoft.com/office/drawing/2014/main" id="{8BC31D0E-3BFC-40C9-AB22-A88BA335D7C3}"/>
              </a:ext>
            </a:extLst>
          </p:cNvPr>
          <p:cNvPicPr>
            <a:picLocks noChangeAspect="1"/>
          </p:cNvPicPr>
          <p:nvPr/>
        </p:nvPicPr>
        <p:blipFill>
          <a:blip r:embed="rId2"/>
          <a:stretch>
            <a:fillRect/>
          </a:stretch>
        </p:blipFill>
        <p:spPr>
          <a:xfrm>
            <a:off x="454324" y="1315741"/>
            <a:ext cx="10981426" cy="5261686"/>
          </a:xfrm>
          <a:prstGeom prst="rect">
            <a:avLst/>
          </a:prstGeom>
        </p:spPr>
      </p:pic>
    </p:spTree>
    <p:extLst>
      <p:ext uri="{BB962C8B-B14F-4D97-AF65-F5344CB8AC3E}">
        <p14:creationId xmlns:p14="http://schemas.microsoft.com/office/powerpoint/2010/main" val="228924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FUNCIONAMIENTO DEL PROTOTIPO CON ARDUINO</a:t>
            </a:r>
          </a:p>
        </p:txBody>
      </p:sp>
      <p:pic>
        <p:nvPicPr>
          <p:cNvPr id="4" name="Imagen 4" descr="https://www.tinkercad.com/things/j3DmqdrbNyj-iot-eafit-grupo-4-medidor-de-temperatura">
            <a:extLst>
              <a:ext uri="{FF2B5EF4-FFF2-40B4-BE49-F238E27FC236}">
                <a16:creationId xmlns:a16="http://schemas.microsoft.com/office/drawing/2014/main" id="{9C1791BC-9B94-491B-937E-55E353B951D3}"/>
              </a:ext>
            </a:extLst>
          </p:cNvPr>
          <p:cNvPicPr>
            <a:picLocks noChangeAspect="1"/>
          </p:cNvPicPr>
          <p:nvPr/>
        </p:nvPicPr>
        <p:blipFill>
          <a:blip r:embed="rId2"/>
          <a:stretch>
            <a:fillRect/>
          </a:stretch>
        </p:blipFill>
        <p:spPr>
          <a:xfrm>
            <a:off x="598099" y="1375186"/>
            <a:ext cx="10995803" cy="5272194"/>
          </a:xfrm>
          <a:prstGeom prst="rect">
            <a:avLst/>
          </a:prstGeom>
        </p:spPr>
      </p:pic>
    </p:spTree>
    <p:extLst>
      <p:ext uri="{BB962C8B-B14F-4D97-AF65-F5344CB8AC3E}">
        <p14:creationId xmlns:p14="http://schemas.microsoft.com/office/powerpoint/2010/main" val="759485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3</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15322" y="5917674"/>
            <a:ext cx="8598089" cy="532263"/>
          </a:xfrm>
        </p:spPr>
        <p:txBody>
          <a:bodyPr>
            <a:noAutofit/>
          </a:bodyPr>
          <a:lstStyle/>
          <a:p>
            <a:pPr algn="r"/>
            <a:r>
              <a:rPr lang="es-MX" b="1" i="0" u="none" strike="noStrike" baseline="0">
                <a:latin typeface="Calibri-Bold"/>
              </a:rPr>
              <a:t>Optimización de Procesos usando BPMN y Herramientas de Simulación de </a:t>
            </a:r>
            <a:r>
              <a:rPr lang="es-CO" b="1" i="0" u="none" strike="noStrike" baseline="0">
                <a:latin typeface="Calibri-Bold"/>
              </a:rPr>
              <a:t>Procesos</a:t>
            </a:r>
            <a:endParaRPr lang="es-CO"/>
          </a:p>
        </p:txBody>
      </p:sp>
    </p:spTree>
    <p:extLst>
      <p:ext uri="{BB962C8B-B14F-4D97-AF65-F5344CB8AC3E}">
        <p14:creationId xmlns:p14="http://schemas.microsoft.com/office/powerpoint/2010/main" val="1037063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4EE517ED-3C77-4576-AC21-405B68B20455}"/>
              </a:ext>
            </a:extLst>
          </p:cNvPr>
          <p:cNvGraphicFramePr/>
          <p:nvPr>
            <p:extLst>
              <p:ext uri="{D42A27DB-BD31-4B8C-83A1-F6EECF244321}">
                <p14:modId xmlns:p14="http://schemas.microsoft.com/office/powerpoint/2010/main" val="3582688898"/>
              </p:ext>
            </p:extLst>
          </p:nvPr>
        </p:nvGraphicFramePr>
        <p:xfrm>
          <a:off x="422031" y="0"/>
          <a:ext cx="1077585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7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FAA9FA4-92EA-46CC-97D1-C1C1E1D7B7D4}"/>
              </a:ext>
            </a:extLst>
          </p:cNvPr>
          <p:cNvPicPr>
            <a:picLocks noChangeAspect="1"/>
          </p:cNvPicPr>
          <p:nvPr/>
        </p:nvPicPr>
        <p:blipFill rotWithShape="1">
          <a:blip r:embed="rId2">
            <a:clrChange>
              <a:clrFrom>
                <a:srgbClr val="FFFFFF"/>
              </a:clrFrom>
              <a:clrTo>
                <a:srgbClr val="FFFFFF">
                  <a:alpha val="0"/>
                </a:srgbClr>
              </a:clrTo>
            </a:clrChange>
          </a:blip>
          <a:srcRect l="17782" t="12454" r="17500" b="21923"/>
          <a:stretch/>
        </p:blipFill>
        <p:spPr>
          <a:xfrm>
            <a:off x="934912" y="693172"/>
            <a:ext cx="10322176" cy="5884607"/>
          </a:xfrm>
          <a:prstGeom prst="rect">
            <a:avLst/>
          </a:prstGeom>
        </p:spPr>
      </p:pic>
    </p:spTree>
    <p:extLst>
      <p:ext uri="{BB962C8B-B14F-4D97-AF65-F5344CB8AC3E}">
        <p14:creationId xmlns:p14="http://schemas.microsoft.com/office/powerpoint/2010/main" val="3155479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10"/>
            <a:ext cx="12191980" cy="6857990"/>
          </a:xfrm>
          <a:prstGeom prst="rect">
            <a:avLst/>
          </a:prstGeom>
        </p:spPr>
      </p:pic>
      <p:sp>
        <p:nvSpPr>
          <p:cNvPr id="10" name="Rectángulo 9">
            <a:extLst>
              <a:ext uri="{FF2B5EF4-FFF2-40B4-BE49-F238E27FC236}">
                <a16:creationId xmlns:a16="http://schemas.microsoft.com/office/drawing/2014/main" id="{1EA1346B-312A-4473-A2F6-E91B48A882C4}"/>
              </a:ext>
            </a:extLst>
          </p:cNvPr>
          <p:cNvSpPr/>
          <p:nvPr/>
        </p:nvSpPr>
        <p:spPr>
          <a:xfrm>
            <a:off x="0" y="-10"/>
            <a:ext cx="5824025"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5">
            <a:extLst>
              <a:ext uri="{FF2B5EF4-FFF2-40B4-BE49-F238E27FC236}">
                <a16:creationId xmlns:a16="http://schemas.microsoft.com/office/drawing/2014/main" id="{35CC9101-B92A-4C48-BF17-BA82064D055A}"/>
              </a:ext>
            </a:extLst>
          </p:cNvPr>
          <p:cNvSpPr>
            <a:spLocks noGrp="1"/>
          </p:cNvSpPr>
          <p:nvPr>
            <p:ph type="ctrTitle"/>
          </p:nvPr>
        </p:nvSpPr>
        <p:spPr>
          <a:xfrm>
            <a:off x="0" y="25679"/>
            <a:ext cx="9144000" cy="2801927"/>
          </a:xfrm>
        </p:spPr>
        <p:txBody>
          <a:bodyPr>
            <a:normAutofit/>
          </a:bodyPr>
          <a:lstStyle/>
          <a:p>
            <a:pPr algn="l"/>
            <a:r>
              <a:rPr lang="es-CO" sz="5400"/>
              <a:t>Integrantes</a:t>
            </a:r>
          </a:p>
        </p:txBody>
      </p:sp>
      <p:sp>
        <p:nvSpPr>
          <p:cNvPr id="8" name="Subtítulo 7">
            <a:extLst>
              <a:ext uri="{FF2B5EF4-FFF2-40B4-BE49-F238E27FC236}">
                <a16:creationId xmlns:a16="http://schemas.microsoft.com/office/drawing/2014/main" id="{8CD1DE17-AA06-4B00-A265-682171B94516}"/>
              </a:ext>
            </a:extLst>
          </p:cNvPr>
          <p:cNvSpPr>
            <a:spLocks noGrp="1"/>
          </p:cNvSpPr>
          <p:nvPr>
            <p:ph type="subTitle" idx="1"/>
          </p:nvPr>
        </p:nvSpPr>
        <p:spPr>
          <a:xfrm>
            <a:off x="0" y="3251195"/>
            <a:ext cx="9144000" cy="3107402"/>
          </a:xfrm>
        </p:spPr>
        <p:txBody>
          <a:bodyPr vert="horz" lIns="91440" tIns="45720" rIns="91440" bIns="45720" rtlCol="0" anchor="t">
            <a:normAutofit/>
          </a:bodyPr>
          <a:lstStyle/>
          <a:p>
            <a:pPr algn="l"/>
            <a:r>
              <a:rPr lang="es-CO"/>
              <a:t>Sandra Milena Cortés roa</a:t>
            </a:r>
          </a:p>
          <a:p>
            <a:pPr algn="l"/>
            <a:r>
              <a:rPr lang="es-CO"/>
              <a:t>WILFORD JAMIR MAYORGA VANEGAS</a:t>
            </a:r>
          </a:p>
          <a:p>
            <a:pPr algn="l"/>
            <a:r>
              <a:rPr lang="es-CO"/>
              <a:t>John </a:t>
            </a:r>
            <a:r>
              <a:rPr lang="es-CO" err="1"/>
              <a:t>harold</a:t>
            </a:r>
            <a:r>
              <a:rPr lang="es-CO"/>
              <a:t> </a:t>
            </a:r>
            <a:r>
              <a:rPr lang="es-CO" err="1"/>
              <a:t>garcía</a:t>
            </a:r>
            <a:r>
              <a:rPr lang="es-CO"/>
              <a:t> </a:t>
            </a:r>
            <a:r>
              <a:rPr lang="es-CO" err="1"/>
              <a:t>rengifo</a:t>
            </a:r>
            <a:endParaRPr lang="es-CO"/>
          </a:p>
          <a:p>
            <a:pPr algn="l"/>
            <a:r>
              <a:rPr lang="es-CO"/>
              <a:t>Julio </a:t>
            </a:r>
            <a:r>
              <a:rPr lang="es-CO" err="1"/>
              <a:t>ricardo</a:t>
            </a:r>
            <a:r>
              <a:rPr lang="es-CO"/>
              <a:t> rojas Aldana</a:t>
            </a:r>
          </a:p>
          <a:p>
            <a:pPr algn="l"/>
            <a:r>
              <a:rPr lang="es-CO"/>
              <a:t>FLOYD AYALA MACHADO</a:t>
            </a:r>
            <a:endParaRPr lang="es-CO" err="1"/>
          </a:p>
        </p:txBody>
      </p:sp>
    </p:spTree>
    <p:extLst>
      <p:ext uri="{BB962C8B-B14F-4D97-AF65-F5344CB8AC3E}">
        <p14:creationId xmlns:p14="http://schemas.microsoft.com/office/powerpoint/2010/main" val="109200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0B6D6C5-303E-4D73-860D-364B81376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79603"/>
            <a:ext cx="2000836" cy="1360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logo PNG">
            <a:extLst>
              <a:ext uri="{FF2B5EF4-FFF2-40B4-BE49-F238E27FC236}">
                <a16:creationId xmlns:a16="http://schemas.microsoft.com/office/drawing/2014/main" id="{04F685EB-EE02-4762-8A17-3B44B6FE20A2}"/>
              </a:ext>
            </a:extLst>
          </p:cNvPr>
          <p:cNvPicPr>
            <a:picLocks noChangeAspect="1" noChangeArrowheads="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18841" y="3429000"/>
            <a:ext cx="2000835" cy="18059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ublime Text - Wikipedia">
            <a:extLst>
              <a:ext uri="{FF2B5EF4-FFF2-40B4-BE49-F238E27FC236}">
                <a16:creationId xmlns:a16="http://schemas.microsoft.com/office/drawing/2014/main" id="{160D38B8-CA5D-411A-A631-6F0EC2628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072" y="1708738"/>
            <a:ext cx="1178472" cy="1178472"/>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7DDC9046-3EC2-461D-B788-B0DFA0FAC123}"/>
              </a:ext>
            </a:extLst>
          </p:cNvPr>
          <p:cNvSpPr txBox="1">
            <a:spLocks/>
          </p:cNvSpPr>
          <p:nvPr/>
        </p:nvSpPr>
        <p:spPr>
          <a:xfrm>
            <a:off x="1143000" y="517802"/>
            <a:ext cx="9906000" cy="663363"/>
          </a:xfrm>
          <a:prstGeom prst="rect">
            <a:avLst/>
          </a:prstGeom>
        </p:spPr>
        <p:txBody>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s-CO"/>
              <a:t>Software</a:t>
            </a:r>
          </a:p>
        </p:txBody>
      </p:sp>
      <p:pic>
        <p:nvPicPr>
          <p:cNvPr id="1040" name="Picture 16" descr="PPE 4 – Projet GSB – PortFolio Kevin Ngo">
            <a:extLst>
              <a:ext uri="{FF2B5EF4-FFF2-40B4-BE49-F238E27FC236}">
                <a16:creationId xmlns:a16="http://schemas.microsoft.com/office/drawing/2014/main" id="{CF7CDB26-4720-4C15-8275-EBC7BEC265B6}"/>
              </a:ext>
            </a:extLst>
          </p:cNvPr>
          <p:cNvPicPr>
            <a:picLocks noChangeAspect="1" noChangeArrowheads="1"/>
          </p:cNvPicPr>
          <p:nvPr/>
        </p:nvPicPr>
        <p:blipFill>
          <a:blip r:embed="rId5">
            <a:clrChange>
              <a:clrFrom>
                <a:srgbClr val="FBFAF9"/>
              </a:clrFrom>
              <a:clrTo>
                <a:srgbClr val="FBFAF9">
                  <a:alpha val="0"/>
                </a:srgbClr>
              </a:clrTo>
            </a:clrChange>
            <a:extLst>
              <a:ext uri="{28A0092B-C50C-407E-A947-70E740481C1C}">
                <a14:useLocalDpi xmlns:a14="http://schemas.microsoft.com/office/drawing/2010/main" val="0"/>
              </a:ext>
            </a:extLst>
          </a:blip>
          <a:srcRect/>
          <a:stretch>
            <a:fillRect/>
          </a:stretch>
        </p:blipFill>
        <p:spPr bwMode="auto">
          <a:xfrm>
            <a:off x="3715190" y="3137538"/>
            <a:ext cx="2380810" cy="24718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efwing Robotics: Espressif ESP32 Tutorial - Getting Started">
            <a:extLst>
              <a:ext uri="{FF2B5EF4-FFF2-40B4-BE49-F238E27FC236}">
                <a16:creationId xmlns:a16="http://schemas.microsoft.com/office/drawing/2014/main" id="{E7E51426-8947-4451-A2DD-179B1658259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34803" y="3721583"/>
            <a:ext cx="2214197" cy="22141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DHT11 Sensor Pinout, Features, Equivalents &amp; Datasheet">
            <a:extLst>
              <a:ext uri="{FF2B5EF4-FFF2-40B4-BE49-F238E27FC236}">
                <a16:creationId xmlns:a16="http://schemas.microsoft.com/office/drawing/2014/main" id="{A1BA2831-1CDF-496D-9C27-6F94896FAEC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85427" y="1586475"/>
            <a:ext cx="1510886" cy="1724134"/>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71BDB122-5BB4-4DCB-ABCF-A5BDBF98F718}"/>
              </a:ext>
            </a:extLst>
          </p:cNvPr>
          <p:cNvSpPr txBox="1">
            <a:spLocks/>
          </p:cNvSpPr>
          <p:nvPr/>
        </p:nvSpPr>
        <p:spPr>
          <a:xfrm>
            <a:off x="6290274" y="670202"/>
            <a:ext cx="4911125" cy="663363"/>
          </a:xfrm>
          <a:prstGeom prst="rect">
            <a:avLst/>
          </a:prstGeom>
        </p:spPr>
        <p:txBody>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s-CO"/>
              <a:t>Hardware</a:t>
            </a:r>
          </a:p>
        </p:txBody>
      </p:sp>
      <p:pic>
        <p:nvPicPr>
          <p:cNvPr id="3074" name="Picture 2" descr="Ver las imágenes de origen">
            <a:extLst>
              <a:ext uri="{FF2B5EF4-FFF2-40B4-BE49-F238E27FC236}">
                <a16:creationId xmlns:a16="http://schemas.microsoft.com/office/drawing/2014/main" id="{C8815A58-EDD6-4BC4-B96C-E3C2C08A0FD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524" t="36827" r="9138" b="39959"/>
          <a:stretch/>
        </p:blipFill>
        <p:spPr bwMode="auto">
          <a:xfrm>
            <a:off x="1771254" y="5859745"/>
            <a:ext cx="3137097" cy="66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64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4</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97640" y="6116457"/>
            <a:ext cx="8598089" cy="532263"/>
          </a:xfrm>
        </p:spPr>
        <p:txBody>
          <a:bodyPr>
            <a:normAutofit fontScale="92500" lnSpcReduction="10000"/>
          </a:bodyPr>
          <a:lstStyle/>
          <a:p>
            <a:pPr algn="r"/>
            <a:r>
              <a:rPr lang="es-MX" sz="2800" b="1" i="0" u="none" strike="noStrike" baseline="0">
                <a:latin typeface="Calibri-Bold"/>
              </a:rPr>
              <a:t>Analítica y Big Data para el </a:t>
            </a:r>
            <a:r>
              <a:rPr lang="es-MX" sz="2800" b="1" i="0" u="none" strike="noStrike" baseline="0" err="1">
                <a:latin typeface="Calibri-Bold"/>
              </a:rPr>
              <a:t>IoT</a:t>
            </a:r>
            <a:endParaRPr lang="es-CO" sz="4800"/>
          </a:p>
        </p:txBody>
      </p:sp>
    </p:spTree>
    <p:extLst>
      <p:ext uri="{BB962C8B-B14F-4D97-AF65-F5344CB8AC3E}">
        <p14:creationId xmlns:p14="http://schemas.microsoft.com/office/powerpoint/2010/main" val="241813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21">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23">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5">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7">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7B560A-B7AE-4788-B763-04A3037EED85}"/>
              </a:ext>
            </a:extLst>
          </p:cNvPr>
          <p:cNvSpPr txBox="1"/>
          <p:nvPr/>
        </p:nvSpPr>
        <p:spPr>
          <a:xfrm>
            <a:off x="7322731" y="274098"/>
            <a:ext cx="3316463" cy="98372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4400" i="1" cap="all">
                <a:solidFill>
                  <a:schemeClr val="tx2"/>
                </a:solidFill>
                <a:latin typeface="+mj-lt"/>
                <a:ea typeface="+mj-ea"/>
                <a:cs typeface="+mj-cs"/>
              </a:rPr>
              <a:t>BIG DATA</a:t>
            </a:r>
          </a:p>
        </p:txBody>
      </p:sp>
      <p:cxnSp>
        <p:nvCxnSpPr>
          <p:cNvPr id="30" name="Straight Connector 29">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8B7AD25A-14F1-4635-A1AE-8AFBFEB01989}"/>
              </a:ext>
            </a:extLst>
          </p:cNvPr>
          <p:cNvPicPr>
            <a:picLocks noChangeAspect="1"/>
          </p:cNvPicPr>
          <p:nvPr/>
        </p:nvPicPr>
        <p:blipFill>
          <a:blip r:embed="rId2"/>
          <a:stretch>
            <a:fillRect/>
          </a:stretch>
        </p:blipFill>
        <p:spPr>
          <a:xfrm>
            <a:off x="977441" y="557615"/>
            <a:ext cx="5361059" cy="5795740"/>
          </a:xfrm>
          <a:prstGeom prst="rect">
            <a:avLst/>
          </a:prstGeom>
        </p:spPr>
      </p:pic>
      <p:sp>
        <p:nvSpPr>
          <p:cNvPr id="4" name="TextBox 3">
            <a:extLst>
              <a:ext uri="{FF2B5EF4-FFF2-40B4-BE49-F238E27FC236}">
                <a16:creationId xmlns:a16="http://schemas.microsoft.com/office/drawing/2014/main" id="{C691A448-9942-432C-843C-38CF9EE32FF2}"/>
              </a:ext>
            </a:extLst>
          </p:cNvPr>
          <p:cNvSpPr txBox="1"/>
          <p:nvPr/>
        </p:nvSpPr>
        <p:spPr>
          <a:xfrm>
            <a:off x="7168551" y="1719532"/>
            <a:ext cx="471289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3200">
                <a:solidFill>
                  <a:schemeClr val="tx2"/>
                </a:solidFill>
              </a:rPr>
              <a:t>Grandes colecciones de datos que provienen de distintas fuentes.</a:t>
            </a:r>
          </a:p>
          <a:p>
            <a:endParaRPr lang="es-CO" sz="3200">
              <a:solidFill>
                <a:schemeClr val="tx2"/>
              </a:solidFill>
            </a:endParaRPr>
          </a:p>
          <a:p>
            <a:r>
              <a:rPr lang="es-CO" sz="3200">
                <a:solidFill>
                  <a:schemeClr val="tx2"/>
                </a:solidFill>
              </a:rPr>
              <a:t>Es requerido soluciones Big Data cuando la tecnología tradicional no es suficiente (almacenamiento, procesamiento, análisis).</a:t>
            </a:r>
          </a:p>
        </p:txBody>
      </p:sp>
    </p:spTree>
    <p:extLst>
      <p:ext uri="{BB962C8B-B14F-4D97-AF65-F5344CB8AC3E}">
        <p14:creationId xmlns:p14="http://schemas.microsoft.com/office/powerpoint/2010/main" val="2769088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4F5B6E-3364-490D-A025-4B7E8E15D6D8}"/>
              </a:ext>
            </a:extLst>
          </p:cNvPr>
          <p:cNvSpPr txBox="1"/>
          <p:nvPr/>
        </p:nvSpPr>
        <p:spPr>
          <a:xfrm>
            <a:off x="5040702" y="195533"/>
            <a:ext cx="303074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cap="all">
                <a:solidFill>
                  <a:srgbClr val="413424"/>
                </a:solidFill>
                <a:latin typeface="Walbaum Display Light"/>
              </a:rPr>
              <a:t>BIG DATA</a:t>
            </a:r>
            <a:r>
              <a:rPr lang="en-US" sz="4400">
                <a:latin typeface="Walbaum Display Light"/>
              </a:rPr>
              <a:t>​</a:t>
            </a:r>
            <a:endParaRPr lang="en-US" sz="4400"/>
          </a:p>
        </p:txBody>
      </p:sp>
      <p:sp>
        <p:nvSpPr>
          <p:cNvPr id="3" name="TextBox 2">
            <a:extLst>
              <a:ext uri="{FF2B5EF4-FFF2-40B4-BE49-F238E27FC236}">
                <a16:creationId xmlns:a16="http://schemas.microsoft.com/office/drawing/2014/main" id="{DE579F9C-FA27-4A04-9BCA-7CFC354D9B4E}"/>
              </a:ext>
            </a:extLst>
          </p:cNvPr>
          <p:cNvSpPr txBox="1"/>
          <p:nvPr/>
        </p:nvSpPr>
        <p:spPr>
          <a:xfrm>
            <a:off x="3602966" y="957533"/>
            <a:ext cx="50004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i="1" cap="all">
                <a:solidFill>
                  <a:srgbClr val="413424"/>
                </a:solidFill>
                <a:latin typeface="Walbaum Display Light"/>
              </a:rPr>
              <a:t>Datos del internet</a:t>
            </a:r>
          </a:p>
        </p:txBody>
      </p:sp>
      <p:pic>
        <p:nvPicPr>
          <p:cNvPr id="4" name="Picture 4">
            <a:extLst>
              <a:ext uri="{FF2B5EF4-FFF2-40B4-BE49-F238E27FC236}">
                <a16:creationId xmlns:a16="http://schemas.microsoft.com/office/drawing/2014/main" id="{D980218F-376C-4C62-AA59-9F1D5806931A}"/>
              </a:ext>
            </a:extLst>
          </p:cNvPr>
          <p:cNvPicPr>
            <a:picLocks noChangeAspect="1"/>
          </p:cNvPicPr>
          <p:nvPr/>
        </p:nvPicPr>
        <p:blipFill>
          <a:blip r:embed="rId2"/>
          <a:stretch>
            <a:fillRect/>
          </a:stretch>
        </p:blipFill>
        <p:spPr>
          <a:xfrm>
            <a:off x="626853" y="4433307"/>
            <a:ext cx="3648974" cy="2189577"/>
          </a:xfrm>
          <a:prstGeom prst="rect">
            <a:avLst/>
          </a:prstGeom>
        </p:spPr>
      </p:pic>
      <p:pic>
        <p:nvPicPr>
          <p:cNvPr id="5" name="Picture 5">
            <a:extLst>
              <a:ext uri="{FF2B5EF4-FFF2-40B4-BE49-F238E27FC236}">
                <a16:creationId xmlns:a16="http://schemas.microsoft.com/office/drawing/2014/main" id="{32E3B3E0-29DF-4FBE-9E7B-5830C2E55E80}"/>
              </a:ext>
            </a:extLst>
          </p:cNvPr>
          <p:cNvPicPr>
            <a:picLocks noChangeAspect="1"/>
          </p:cNvPicPr>
          <p:nvPr/>
        </p:nvPicPr>
        <p:blipFill>
          <a:blip r:embed="rId3"/>
          <a:stretch>
            <a:fillRect/>
          </a:stretch>
        </p:blipFill>
        <p:spPr>
          <a:xfrm>
            <a:off x="828135" y="1104369"/>
            <a:ext cx="2944483" cy="3067754"/>
          </a:xfrm>
          <a:prstGeom prst="rect">
            <a:avLst/>
          </a:prstGeom>
        </p:spPr>
      </p:pic>
      <p:pic>
        <p:nvPicPr>
          <p:cNvPr id="6" name="Picture 6">
            <a:extLst>
              <a:ext uri="{FF2B5EF4-FFF2-40B4-BE49-F238E27FC236}">
                <a16:creationId xmlns:a16="http://schemas.microsoft.com/office/drawing/2014/main" id="{BB9B160C-4871-4304-AC96-1527E7F50D40}"/>
              </a:ext>
            </a:extLst>
          </p:cNvPr>
          <p:cNvPicPr>
            <a:picLocks noChangeAspect="1"/>
          </p:cNvPicPr>
          <p:nvPr/>
        </p:nvPicPr>
        <p:blipFill>
          <a:blip r:embed="rId4"/>
          <a:stretch>
            <a:fillRect/>
          </a:stretch>
        </p:blipFill>
        <p:spPr>
          <a:xfrm>
            <a:off x="6550325" y="1480459"/>
            <a:ext cx="4281577" cy="2315571"/>
          </a:xfrm>
          <a:prstGeom prst="rect">
            <a:avLst/>
          </a:prstGeom>
        </p:spPr>
      </p:pic>
      <p:pic>
        <p:nvPicPr>
          <p:cNvPr id="7" name="Picture 7">
            <a:extLst>
              <a:ext uri="{FF2B5EF4-FFF2-40B4-BE49-F238E27FC236}">
                <a16:creationId xmlns:a16="http://schemas.microsoft.com/office/drawing/2014/main" id="{8835818E-7437-4911-AA66-5FA38DA83BAE}"/>
              </a:ext>
            </a:extLst>
          </p:cNvPr>
          <p:cNvPicPr>
            <a:picLocks noChangeAspect="1"/>
          </p:cNvPicPr>
          <p:nvPr/>
        </p:nvPicPr>
        <p:blipFill>
          <a:blip r:embed="rId5"/>
          <a:stretch>
            <a:fillRect/>
          </a:stretch>
        </p:blipFill>
        <p:spPr>
          <a:xfrm>
            <a:off x="6593457" y="4207168"/>
            <a:ext cx="4238445" cy="2656230"/>
          </a:xfrm>
          <a:prstGeom prst="rect">
            <a:avLst/>
          </a:prstGeom>
        </p:spPr>
      </p:pic>
    </p:spTree>
    <p:extLst>
      <p:ext uri="{BB962C8B-B14F-4D97-AF65-F5344CB8AC3E}">
        <p14:creationId xmlns:p14="http://schemas.microsoft.com/office/powerpoint/2010/main" val="2350024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92BF68B-A9A6-4311-8FDA-A4A142F12B6A}"/>
              </a:ext>
            </a:extLst>
          </p:cNvPr>
          <p:cNvPicPr>
            <a:picLocks noChangeAspect="1"/>
          </p:cNvPicPr>
          <p:nvPr/>
        </p:nvPicPr>
        <p:blipFill>
          <a:blip r:embed="rId2"/>
          <a:stretch>
            <a:fillRect/>
          </a:stretch>
        </p:blipFill>
        <p:spPr>
          <a:xfrm>
            <a:off x="339306" y="1048472"/>
            <a:ext cx="11527765" cy="5753093"/>
          </a:xfrm>
          <a:prstGeom prst="rect">
            <a:avLst/>
          </a:prstGeom>
        </p:spPr>
      </p:pic>
      <p:sp>
        <p:nvSpPr>
          <p:cNvPr id="4" name="TextBox 3">
            <a:extLst>
              <a:ext uri="{FF2B5EF4-FFF2-40B4-BE49-F238E27FC236}">
                <a16:creationId xmlns:a16="http://schemas.microsoft.com/office/drawing/2014/main" id="{38F87724-7BA1-4E18-90F9-A8CBCA50AEF7}"/>
              </a:ext>
            </a:extLst>
          </p:cNvPr>
          <p:cNvSpPr txBox="1"/>
          <p:nvPr/>
        </p:nvSpPr>
        <p:spPr>
          <a:xfrm>
            <a:off x="439948" y="195533"/>
            <a:ext cx="76315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Walbaum Display Light"/>
              </a:rPr>
              <a:t>Hadoop Ecosystem</a:t>
            </a:r>
            <a:r>
              <a:rPr lang="en-US" sz="4400">
                <a:latin typeface="Walbaum Display Light"/>
              </a:rPr>
              <a:t>​</a:t>
            </a:r>
            <a:endParaRPr lang="en-US" sz="4400"/>
          </a:p>
        </p:txBody>
      </p:sp>
    </p:spTree>
    <p:extLst>
      <p:ext uri="{BB962C8B-B14F-4D97-AF65-F5344CB8AC3E}">
        <p14:creationId xmlns:p14="http://schemas.microsoft.com/office/powerpoint/2010/main" val="693180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926378B-1EDF-4730-9771-49F7D89F8F06}"/>
              </a:ext>
            </a:extLst>
          </p:cNvPr>
          <p:cNvPicPr>
            <a:picLocks noChangeAspect="1"/>
          </p:cNvPicPr>
          <p:nvPr/>
        </p:nvPicPr>
        <p:blipFill>
          <a:blip r:embed="rId2"/>
          <a:stretch>
            <a:fillRect/>
          </a:stretch>
        </p:blipFill>
        <p:spPr>
          <a:xfrm>
            <a:off x="2193986" y="1937632"/>
            <a:ext cx="9399915" cy="4434849"/>
          </a:xfrm>
          <a:prstGeom prst="rect">
            <a:avLst/>
          </a:prstGeom>
        </p:spPr>
      </p:pic>
      <p:sp>
        <p:nvSpPr>
          <p:cNvPr id="7" name="TextBox 6">
            <a:extLst>
              <a:ext uri="{FF2B5EF4-FFF2-40B4-BE49-F238E27FC236}">
                <a16:creationId xmlns:a16="http://schemas.microsoft.com/office/drawing/2014/main" id="{9BDF9BA7-2BEC-4438-9893-68D90ABCF3E5}"/>
              </a:ext>
            </a:extLst>
          </p:cNvPr>
          <p:cNvSpPr txBox="1"/>
          <p:nvPr/>
        </p:nvSpPr>
        <p:spPr>
          <a:xfrm>
            <a:off x="1719533" y="856891"/>
            <a:ext cx="876731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Walbaum Display Light"/>
              </a:rPr>
              <a:t>Práctica AWS DynamonDB y JSON​</a:t>
            </a:r>
            <a:endParaRPr lang="en-US" sz="4400"/>
          </a:p>
        </p:txBody>
      </p:sp>
      <p:pic>
        <p:nvPicPr>
          <p:cNvPr id="4" name="Picture 4">
            <a:extLst>
              <a:ext uri="{FF2B5EF4-FFF2-40B4-BE49-F238E27FC236}">
                <a16:creationId xmlns:a16="http://schemas.microsoft.com/office/drawing/2014/main" id="{D7A9AEB2-100E-4B09-8CD6-F560C795FD70}"/>
              </a:ext>
            </a:extLst>
          </p:cNvPr>
          <p:cNvPicPr>
            <a:picLocks noChangeAspect="1"/>
          </p:cNvPicPr>
          <p:nvPr/>
        </p:nvPicPr>
        <p:blipFill>
          <a:blip r:embed="rId3"/>
          <a:stretch>
            <a:fillRect/>
          </a:stretch>
        </p:blipFill>
        <p:spPr>
          <a:xfrm>
            <a:off x="1126646" y="1934833"/>
            <a:ext cx="1657350" cy="1866900"/>
          </a:xfrm>
          <a:prstGeom prst="rect">
            <a:avLst/>
          </a:prstGeom>
        </p:spPr>
      </p:pic>
    </p:spTree>
    <p:extLst>
      <p:ext uri="{BB962C8B-B14F-4D97-AF65-F5344CB8AC3E}">
        <p14:creationId xmlns:p14="http://schemas.microsoft.com/office/powerpoint/2010/main" val="1880256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8AB91-1E5E-42CE-9919-168A80168276}"/>
              </a:ext>
            </a:extLst>
          </p:cNvPr>
          <p:cNvSpPr txBox="1"/>
          <p:nvPr/>
        </p:nvSpPr>
        <p:spPr>
          <a:xfrm>
            <a:off x="1173193" y="554967"/>
            <a:ext cx="303074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cap="all">
                <a:solidFill>
                  <a:srgbClr val="413424"/>
                </a:solidFill>
                <a:latin typeface="Walbaum Display Light"/>
              </a:rPr>
              <a:t>BIG DATA</a:t>
            </a:r>
            <a:r>
              <a:rPr lang="en-US" sz="4400">
                <a:latin typeface="Walbaum Display Light"/>
              </a:rPr>
              <a:t>​</a:t>
            </a:r>
            <a:endParaRPr lang="en-US" sz="4400"/>
          </a:p>
        </p:txBody>
      </p:sp>
      <p:pic>
        <p:nvPicPr>
          <p:cNvPr id="5" name="Picture 5">
            <a:extLst>
              <a:ext uri="{FF2B5EF4-FFF2-40B4-BE49-F238E27FC236}">
                <a16:creationId xmlns:a16="http://schemas.microsoft.com/office/drawing/2014/main" id="{A0B82FEE-0C77-44FC-944C-5DCF84FE5C56}"/>
              </a:ext>
            </a:extLst>
          </p:cNvPr>
          <p:cNvPicPr>
            <a:picLocks noChangeAspect="1"/>
          </p:cNvPicPr>
          <p:nvPr/>
        </p:nvPicPr>
        <p:blipFill>
          <a:blip r:embed="rId2"/>
          <a:stretch>
            <a:fillRect/>
          </a:stretch>
        </p:blipFill>
        <p:spPr>
          <a:xfrm>
            <a:off x="5529532" y="409800"/>
            <a:ext cx="3462067" cy="1078213"/>
          </a:xfrm>
          <a:prstGeom prst="rect">
            <a:avLst/>
          </a:prstGeom>
        </p:spPr>
      </p:pic>
      <p:sp>
        <p:nvSpPr>
          <p:cNvPr id="6" name="TextBox 5">
            <a:extLst>
              <a:ext uri="{FF2B5EF4-FFF2-40B4-BE49-F238E27FC236}">
                <a16:creationId xmlns:a16="http://schemas.microsoft.com/office/drawing/2014/main" id="{28B5B543-D9A1-4ED2-9E6B-81D5286EFBE0}"/>
              </a:ext>
            </a:extLst>
          </p:cNvPr>
          <p:cNvSpPr txBox="1"/>
          <p:nvPr/>
        </p:nvSpPr>
        <p:spPr>
          <a:xfrm>
            <a:off x="1058174" y="1719532"/>
            <a:ext cx="1017629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CO" sz="2800">
                <a:solidFill>
                  <a:schemeClr val="tx2"/>
                </a:solidFill>
              </a:rPr>
              <a:t>Para nuestra solución implementamos una base de datos de google Firebase, la cual es una plataforma para el desarrollo de aplicaciones web y aplicaciones móviles. La seleccionamos porque muchas de las características de Firebase cumplen con las características del Hadoop Ecosystem.</a:t>
            </a:r>
            <a:endParaRPr lang="en-US" sz="2800">
              <a:solidFill>
                <a:schemeClr val="tx2"/>
              </a:solidFill>
            </a:endParaRPr>
          </a:p>
        </p:txBody>
      </p:sp>
      <p:pic>
        <p:nvPicPr>
          <p:cNvPr id="7" name="Picture 7">
            <a:extLst>
              <a:ext uri="{FF2B5EF4-FFF2-40B4-BE49-F238E27FC236}">
                <a16:creationId xmlns:a16="http://schemas.microsoft.com/office/drawing/2014/main" id="{6ABEAA4A-B836-4FD3-AF4C-511C47EE39FA}"/>
              </a:ext>
            </a:extLst>
          </p:cNvPr>
          <p:cNvPicPr>
            <a:picLocks noChangeAspect="1"/>
          </p:cNvPicPr>
          <p:nvPr/>
        </p:nvPicPr>
        <p:blipFill>
          <a:blip r:embed="rId3"/>
          <a:stretch>
            <a:fillRect/>
          </a:stretch>
        </p:blipFill>
        <p:spPr>
          <a:xfrm>
            <a:off x="2050211" y="3578154"/>
            <a:ext cx="8091577" cy="3094748"/>
          </a:xfrm>
          <a:prstGeom prst="rect">
            <a:avLst/>
          </a:prstGeom>
        </p:spPr>
      </p:pic>
    </p:spTree>
    <p:extLst>
      <p:ext uri="{BB962C8B-B14F-4D97-AF65-F5344CB8AC3E}">
        <p14:creationId xmlns:p14="http://schemas.microsoft.com/office/powerpoint/2010/main" val="1543405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755149" y="5296948"/>
            <a:ext cx="8598089" cy="805432"/>
          </a:xfrm>
        </p:spPr>
        <p:txBody>
          <a:bodyPr vert="horz" lIns="91440" tIns="45720" rIns="91440" bIns="45720" rtlCol="0" anchor="t">
            <a:noAutofit/>
          </a:bodyPr>
          <a:lstStyle/>
          <a:p>
            <a:pPr algn="r"/>
            <a:r>
              <a:rPr lang="es-MX" sz="4000" b="1" i="0" u="none" strike="noStrike" baseline="0">
                <a:latin typeface="Calibri-Bold"/>
              </a:rPr>
              <a:t>Analítica</a:t>
            </a:r>
            <a:r>
              <a:rPr lang="es-MX" sz="4000">
                <a:latin typeface="Calibri-Bold"/>
              </a:rPr>
              <a:t> </a:t>
            </a:r>
            <a:r>
              <a:rPr lang="es-MX" sz="4000" b="1" i="0" u="none" strike="noStrike" baseline="0">
                <a:latin typeface="Calibri-Bold"/>
              </a:rPr>
              <a:t> para el </a:t>
            </a:r>
            <a:r>
              <a:rPr lang="es-MX" sz="4000" b="1" i="0" u="none" strike="noStrike" baseline="0" err="1">
                <a:latin typeface="Calibri-Bold"/>
              </a:rPr>
              <a:t>IoT</a:t>
            </a:r>
            <a:endParaRPr lang="es-CO" sz="6600"/>
          </a:p>
        </p:txBody>
      </p:sp>
      <p:sp>
        <p:nvSpPr>
          <p:cNvPr id="6" name="Title 5">
            <a:extLst>
              <a:ext uri="{FF2B5EF4-FFF2-40B4-BE49-F238E27FC236}">
                <a16:creationId xmlns:a16="http://schemas.microsoft.com/office/drawing/2014/main" id="{8D2FE1A3-DA2B-49D1-A9B0-8E5CB35654C3}"/>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3204178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Map&#10;&#10;Description automatically generated">
            <a:extLst>
              <a:ext uri="{FF2B5EF4-FFF2-40B4-BE49-F238E27FC236}">
                <a16:creationId xmlns:a16="http://schemas.microsoft.com/office/drawing/2014/main" id="{899C9B7B-5335-46C0-84CA-C7D4AAD037DD}"/>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631216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treemap chart&#10;&#10;Description automatically generated">
            <a:extLst>
              <a:ext uri="{FF2B5EF4-FFF2-40B4-BE49-F238E27FC236}">
                <a16:creationId xmlns:a16="http://schemas.microsoft.com/office/drawing/2014/main" id="{4C1A0F30-F10E-4777-B06D-D29A51AC666C}"/>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04544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1</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97640" y="6116457"/>
            <a:ext cx="8598089" cy="532263"/>
          </a:xfrm>
        </p:spPr>
        <p:txBody>
          <a:bodyPr>
            <a:normAutofit fontScale="92500" lnSpcReduction="10000"/>
          </a:bodyPr>
          <a:lstStyle/>
          <a:p>
            <a:r>
              <a:rPr lang="es-CO" sz="2800" b="1" i="0" u="none" strike="noStrike" baseline="0">
                <a:latin typeface="Calibri-Bold"/>
              </a:rPr>
              <a:t>Introducción a tecnologías emergentes</a:t>
            </a:r>
            <a:endParaRPr lang="es-CO" sz="2400"/>
          </a:p>
        </p:txBody>
      </p:sp>
    </p:spTree>
    <p:extLst>
      <p:ext uri="{BB962C8B-B14F-4D97-AF65-F5344CB8AC3E}">
        <p14:creationId xmlns:p14="http://schemas.microsoft.com/office/powerpoint/2010/main" val="617009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group of people holding a sign&#10;&#10;Description automatically generated">
            <a:extLst>
              <a:ext uri="{FF2B5EF4-FFF2-40B4-BE49-F238E27FC236}">
                <a16:creationId xmlns:a16="http://schemas.microsoft.com/office/drawing/2014/main" id="{D635A1C0-5A2D-4EA6-BD9C-93A797BB6498}"/>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970043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10;&#10;Description automatically generated">
            <a:extLst>
              <a:ext uri="{FF2B5EF4-FFF2-40B4-BE49-F238E27FC236}">
                <a16:creationId xmlns:a16="http://schemas.microsoft.com/office/drawing/2014/main" id="{268EA88C-1770-4420-9AE3-7B3B4CF45C94}"/>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223184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2031" y="-22636"/>
            <a:ext cx="1858971"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2030" y="-22636"/>
            <a:ext cx="1858971" cy="6857990"/>
          </a:xfrm>
        </p:spPr>
        <p:txBody>
          <a:bodyPr vert="wordArtVert" anchor="ctr">
            <a:normAutofit/>
          </a:bodyPr>
          <a:lstStyle/>
          <a:p>
            <a:r>
              <a:rPr lang="es-CO" sz="4000"/>
              <a:t>Proyecto PRACTICO</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1871001" y="6036965"/>
            <a:ext cx="10685606" cy="532263"/>
          </a:xfrm>
        </p:spPr>
        <p:txBody>
          <a:bodyPr>
            <a:normAutofit fontScale="92500"/>
          </a:bodyPr>
          <a:lstStyle/>
          <a:p>
            <a:r>
              <a:rPr lang="en-US"/>
              <a:t>INTEGRACIÓN ENTRE UN ARDUINO ESP8266, APP EN ANDROID STUDIO Y GOOGLE FIREBASE</a:t>
            </a:r>
          </a:p>
        </p:txBody>
      </p:sp>
    </p:spTree>
    <p:extLst>
      <p:ext uri="{BB962C8B-B14F-4D97-AF65-F5344CB8AC3E}">
        <p14:creationId xmlns:p14="http://schemas.microsoft.com/office/powerpoint/2010/main" val="3704143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0D1DB-68CE-4EED-A4BF-FDAF4F2492B7}"/>
              </a:ext>
            </a:extLst>
          </p:cNvPr>
          <p:cNvSpPr>
            <a:spLocks noGrp="1"/>
          </p:cNvSpPr>
          <p:nvPr>
            <p:ph type="title"/>
          </p:nvPr>
        </p:nvSpPr>
        <p:spPr>
          <a:xfrm>
            <a:off x="922086" y="54336"/>
            <a:ext cx="9906000" cy="1382156"/>
          </a:xfrm>
        </p:spPr>
        <p:txBody>
          <a:bodyPr/>
          <a:lstStyle/>
          <a:p>
            <a:r>
              <a:rPr lang="es-CO"/>
              <a:t>ARBOL DE PROBLEMAS</a:t>
            </a:r>
          </a:p>
        </p:txBody>
      </p:sp>
      <p:sp>
        <p:nvSpPr>
          <p:cNvPr id="8" name="Rectángulo: esquinas redondeadas 7">
            <a:extLst>
              <a:ext uri="{FF2B5EF4-FFF2-40B4-BE49-F238E27FC236}">
                <a16:creationId xmlns:a16="http://schemas.microsoft.com/office/drawing/2014/main" id="{4AFECDAF-EBB0-4B88-851F-ECCB784E4BD4}"/>
              </a:ext>
            </a:extLst>
          </p:cNvPr>
          <p:cNvSpPr/>
          <p:nvPr/>
        </p:nvSpPr>
        <p:spPr>
          <a:xfrm>
            <a:off x="3575384" y="3368842"/>
            <a:ext cx="5428916"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a:t>Inconvenientes al explicar una temática compleja como </a:t>
            </a:r>
            <a:r>
              <a:rPr lang="es-CO" sz="2800" err="1"/>
              <a:t>IoT</a:t>
            </a:r>
            <a:r>
              <a:rPr lang="es-CO" sz="2800"/>
              <a:t> a aprendices</a:t>
            </a:r>
          </a:p>
        </p:txBody>
      </p:sp>
      <p:sp>
        <p:nvSpPr>
          <p:cNvPr id="14" name="Rectángulo: esquinas redondeadas 13">
            <a:extLst>
              <a:ext uri="{FF2B5EF4-FFF2-40B4-BE49-F238E27FC236}">
                <a16:creationId xmlns:a16="http://schemas.microsoft.com/office/drawing/2014/main" id="{5F8DE417-56A4-4B87-A554-5A4B7FB93324}"/>
              </a:ext>
            </a:extLst>
          </p:cNvPr>
          <p:cNvSpPr/>
          <p:nvPr/>
        </p:nvSpPr>
        <p:spPr>
          <a:xfrm>
            <a:off x="1272505" y="5149344"/>
            <a:ext cx="2933366"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a:t>Falta de bases conceptuales en la temática</a:t>
            </a:r>
          </a:p>
        </p:txBody>
      </p:sp>
      <p:sp>
        <p:nvSpPr>
          <p:cNvPr id="16" name="Rectángulo: esquinas redondeadas 15">
            <a:extLst>
              <a:ext uri="{FF2B5EF4-FFF2-40B4-BE49-F238E27FC236}">
                <a16:creationId xmlns:a16="http://schemas.microsoft.com/office/drawing/2014/main" id="{1DD8D998-662A-4744-B9A3-F3174EB3FEAF}"/>
              </a:ext>
            </a:extLst>
          </p:cNvPr>
          <p:cNvSpPr/>
          <p:nvPr/>
        </p:nvSpPr>
        <p:spPr>
          <a:xfrm>
            <a:off x="4885154" y="5149345"/>
            <a:ext cx="2806700"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a:t>Temática muy compleja</a:t>
            </a:r>
          </a:p>
        </p:txBody>
      </p:sp>
      <p:sp>
        <p:nvSpPr>
          <p:cNvPr id="19" name="Rectángulo: esquinas redondeadas 18">
            <a:extLst>
              <a:ext uri="{FF2B5EF4-FFF2-40B4-BE49-F238E27FC236}">
                <a16:creationId xmlns:a16="http://schemas.microsoft.com/office/drawing/2014/main" id="{5ED3200E-FF1C-487A-8CA4-5AB49FFD3D6D}"/>
              </a:ext>
            </a:extLst>
          </p:cNvPr>
          <p:cNvSpPr/>
          <p:nvPr/>
        </p:nvSpPr>
        <p:spPr>
          <a:xfrm>
            <a:off x="3567696" y="1544861"/>
            <a:ext cx="2307390" cy="875769"/>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Aprendiz con falencias en  temática</a:t>
            </a:r>
          </a:p>
        </p:txBody>
      </p:sp>
      <p:cxnSp>
        <p:nvCxnSpPr>
          <p:cNvPr id="35" name="Conector recto de flecha 34">
            <a:extLst>
              <a:ext uri="{FF2B5EF4-FFF2-40B4-BE49-F238E27FC236}">
                <a16:creationId xmlns:a16="http://schemas.microsoft.com/office/drawing/2014/main" id="{CB4688CF-D9BA-4448-898A-6AAAFDF252CF}"/>
              </a:ext>
            </a:extLst>
          </p:cNvPr>
          <p:cNvCxnSpPr>
            <a:cxnSpLocks/>
            <a:stCxn id="8" idx="2"/>
            <a:endCxn id="14" idx="0"/>
          </p:cNvCxnSpPr>
          <p:nvPr/>
        </p:nvCxnSpPr>
        <p:spPr>
          <a:xfrm rot="5400000">
            <a:off x="4161675" y="3021176"/>
            <a:ext cx="705681" cy="355065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recto de flecha 36">
            <a:extLst>
              <a:ext uri="{FF2B5EF4-FFF2-40B4-BE49-F238E27FC236}">
                <a16:creationId xmlns:a16="http://schemas.microsoft.com/office/drawing/2014/main" id="{08356C72-1EEA-40D4-BCC0-1CA799B3E470}"/>
              </a:ext>
            </a:extLst>
          </p:cNvPr>
          <p:cNvCxnSpPr>
            <a:cxnSpLocks/>
            <a:stCxn id="8" idx="2"/>
            <a:endCxn id="16" idx="0"/>
          </p:cNvCxnSpPr>
          <p:nvPr/>
        </p:nvCxnSpPr>
        <p:spPr>
          <a:xfrm rot="5400000">
            <a:off x="5936332" y="4795835"/>
            <a:ext cx="705682" cy="133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ector recto de flecha 41">
            <a:extLst>
              <a:ext uri="{FF2B5EF4-FFF2-40B4-BE49-F238E27FC236}">
                <a16:creationId xmlns:a16="http://schemas.microsoft.com/office/drawing/2014/main" id="{BAE081D1-63C5-4004-932B-86E562BE3018}"/>
              </a:ext>
            </a:extLst>
          </p:cNvPr>
          <p:cNvCxnSpPr>
            <a:cxnSpLocks/>
            <a:stCxn id="8" idx="0"/>
            <a:endCxn id="19" idx="2"/>
          </p:cNvCxnSpPr>
          <p:nvPr/>
        </p:nvCxnSpPr>
        <p:spPr>
          <a:xfrm rot="16200000" flipV="1">
            <a:off x="5031511" y="2110510"/>
            <a:ext cx="948212" cy="156845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Rectángulo: esquinas redondeadas 52">
            <a:extLst>
              <a:ext uri="{FF2B5EF4-FFF2-40B4-BE49-F238E27FC236}">
                <a16:creationId xmlns:a16="http://schemas.microsoft.com/office/drawing/2014/main" id="{2F4FD174-18C3-42DC-A22E-33046696ECCD}"/>
              </a:ext>
            </a:extLst>
          </p:cNvPr>
          <p:cNvSpPr/>
          <p:nvPr/>
        </p:nvSpPr>
        <p:spPr>
          <a:xfrm>
            <a:off x="8434470" y="5155947"/>
            <a:ext cx="2806700"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a:t>Desarrollo de temática con ejemplos complejos </a:t>
            </a:r>
          </a:p>
        </p:txBody>
      </p:sp>
      <p:sp>
        <p:nvSpPr>
          <p:cNvPr id="57" name="Rectángulo: esquinas redondeadas 56">
            <a:extLst>
              <a:ext uri="{FF2B5EF4-FFF2-40B4-BE49-F238E27FC236}">
                <a16:creationId xmlns:a16="http://schemas.microsoft.com/office/drawing/2014/main" id="{FF682611-7460-48D2-9927-17CBF1386B2B}"/>
              </a:ext>
            </a:extLst>
          </p:cNvPr>
          <p:cNvSpPr/>
          <p:nvPr/>
        </p:nvSpPr>
        <p:spPr>
          <a:xfrm>
            <a:off x="7119686" y="1544861"/>
            <a:ext cx="2307390" cy="875769"/>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Deficiencia a la hora de realizar practicas </a:t>
            </a:r>
          </a:p>
        </p:txBody>
      </p:sp>
      <p:cxnSp>
        <p:nvCxnSpPr>
          <p:cNvPr id="59" name="Conector recto de flecha 58">
            <a:extLst>
              <a:ext uri="{FF2B5EF4-FFF2-40B4-BE49-F238E27FC236}">
                <a16:creationId xmlns:a16="http://schemas.microsoft.com/office/drawing/2014/main" id="{6AC3F21E-8E4F-4DEF-B331-CD54BA6EC105}"/>
              </a:ext>
            </a:extLst>
          </p:cNvPr>
          <p:cNvCxnSpPr>
            <a:cxnSpLocks/>
            <a:stCxn id="8" idx="2"/>
            <a:endCxn id="53" idx="0"/>
          </p:cNvCxnSpPr>
          <p:nvPr/>
        </p:nvCxnSpPr>
        <p:spPr>
          <a:xfrm rot="16200000" flipH="1">
            <a:off x="7707689" y="3025816"/>
            <a:ext cx="712284" cy="354797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6D6E919E-40F4-4378-8FCF-612B27DCC0CA}"/>
              </a:ext>
            </a:extLst>
          </p:cNvPr>
          <p:cNvCxnSpPr>
            <a:cxnSpLocks/>
            <a:stCxn id="8" idx="0"/>
            <a:endCxn id="57" idx="2"/>
          </p:cNvCxnSpPr>
          <p:nvPr/>
        </p:nvCxnSpPr>
        <p:spPr>
          <a:xfrm rot="5400000" flipH="1" flipV="1">
            <a:off x="6807505" y="1902967"/>
            <a:ext cx="948212" cy="198353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1997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21297" y="-4974"/>
            <a:ext cx="9470703"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74927"/>
              <a:gd name="connsiteX1" fmla="*/ 4584879 w 4584879"/>
              <a:gd name="connsiteY1" fmla="*/ 0 h 6874927"/>
              <a:gd name="connsiteX2" fmla="*/ 3135315 w 4584879"/>
              <a:gd name="connsiteY2" fmla="*/ 6874927 h 6874927"/>
              <a:gd name="connsiteX3" fmla="*/ 0 w 4584879"/>
              <a:gd name="connsiteY3" fmla="*/ 6863976 h 6874927"/>
              <a:gd name="connsiteX4" fmla="*/ 0 w 4584879"/>
              <a:gd name="connsiteY4" fmla="*/ 0 h 6874927"/>
              <a:gd name="connsiteX0" fmla="*/ 0 w 4339037"/>
              <a:gd name="connsiteY0" fmla="*/ 0 h 6874927"/>
              <a:gd name="connsiteX1" fmla="*/ 4339037 w 4339037"/>
              <a:gd name="connsiteY1" fmla="*/ 0 h 6874927"/>
              <a:gd name="connsiteX2" fmla="*/ 3135315 w 4339037"/>
              <a:gd name="connsiteY2" fmla="*/ 6874927 h 6874927"/>
              <a:gd name="connsiteX3" fmla="*/ 0 w 4339037"/>
              <a:gd name="connsiteY3" fmla="*/ 6863976 h 6874927"/>
              <a:gd name="connsiteX4" fmla="*/ 0 w 4339037"/>
              <a:gd name="connsiteY4" fmla="*/ 0 h 6874927"/>
              <a:gd name="connsiteX0" fmla="*/ 0 w 4339037"/>
              <a:gd name="connsiteY0" fmla="*/ 0 h 6874927"/>
              <a:gd name="connsiteX1" fmla="*/ 4339037 w 4339037"/>
              <a:gd name="connsiteY1" fmla="*/ 0 h 6874927"/>
              <a:gd name="connsiteX2" fmla="*/ 3325969 w 4339037"/>
              <a:gd name="connsiteY2" fmla="*/ 6874927 h 6874927"/>
              <a:gd name="connsiteX3" fmla="*/ 0 w 4339037"/>
              <a:gd name="connsiteY3" fmla="*/ 6863976 h 6874927"/>
              <a:gd name="connsiteX4" fmla="*/ 0 w 4339037"/>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037" h="6874927">
                <a:moveTo>
                  <a:pt x="0" y="0"/>
                </a:moveTo>
                <a:lnTo>
                  <a:pt x="4339037" y="0"/>
                </a:lnTo>
                <a:lnTo>
                  <a:pt x="3325969"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6" name="Straight Connector 85">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478306"/>
            <a:ext cx="4049486" cy="33916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1798" y="8966"/>
            <a:ext cx="658529" cy="686098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D7CE0E68-9EDC-481E-A5AF-0E0FE6915C69}"/>
              </a:ext>
            </a:extLst>
          </p:cNvPr>
          <p:cNvPicPr>
            <a:picLocks noGrp="1" noChangeAspect="1"/>
          </p:cNvPicPr>
          <p:nvPr>
            <p:ph sz="half" idx="2"/>
          </p:nvPr>
        </p:nvPicPr>
        <p:blipFill>
          <a:blip r:embed="rId2"/>
          <a:stretch>
            <a:fillRect/>
          </a:stretch>
        </p:blipFill>
        <p:spPr>
          <a:xfrm>
            <a:off x="35536" y="927211"/>
            <a:ext cx="8615803" cy="5899541"/>
          </a:xfrm>
          <a:prstGeom prst="rect">
            <a:avLst/>
          </a:prstGeom>
        </p:spPr>
      </p:pic>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8114086" y="-40590"/>
            <a:ext cx="4042378" cy="1695332"/>
          </a:xfrm>
        </p:spPr>
        <p:txBody>
          <a:bodyPr vert="horz" lIns="91440" tIns="45720" rIns="91440" bIns="45720" rtlCol="0" anchor="b">
            <a:normAutofit/>
          </a:bodyPr>
          <a:lstStyle/>
          <a:p>
            <a:pPr algn="r"/>
            <a:r>
              <a:rPr lang="en-US"/>
              <a:t>A</a:t>
            </a:r>
            <a:r>
              <a:rPr lang="en-US" sz="3200"/>
              <a:t>RQUITECTURA DE LA AUTOMATIZACIÓN</a:t>
            </a:r>
          </a:p>
        </p:txBody>
      </p:sp>
    </p:spTree>
    <p:extLst>
      <p:ext uri="{BB962C8B-B14F-4D97-AF65-F5344CB8AC3E}">
        <p14:creationId xmlns:p14="http://schemas.microsoft.com/office/powerpoint/2010/main" val="293365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3851C1C-90B4-4D68-8D77-ACEDEBF97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3">
            <a:extLst>
              <a:ext uri="{FF2B5EF4-FFF2-40B4-BE49-F238E27FC236}">
                <a16:creationId xmlns:a16="http://schemas.microsoft.com/office/drawing/2014/main" id="{66A6C3B0-6FDC-4B35-B7CE-CC75F305A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10952"/>
            <a:ext cx="5037413" cy="6881907"/>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 name="connsiteX0" fmla="*/ 1916832 w 6132997"/>
              <a:gd name="connsiteY0" fmla="*/ 0 h 6892855"/>
              <a:gd name="connsiteX1" fmla="*/ 6132997 w 6132997"/>
              <a:gd name="connsiteY1" fmla="*/ 10951 h 6892855"/>
              <a:gd name="connsiteX2" fmla="*/ 6132997 w 6132997"/>
              <a:gd name="connsiteY2" fmla="*/ 6868949 h 6892855"/>
              <a:gd name="connsiteX3" fmla="*/ 0 w 6132997"/>
              <a:gd name="connsiteY3" fmla="*/ 6892855 h 6892855"/>
              <a:gd name="connsiteX4" fmla="*/ 1916832 w 6132997"/>
              <a:gd name="connsiteY4" fmla="*/ 0 h 6892855"/>
              <a:gd name="connsiteX0" fmla="*/ 2210210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210210 w 6426375"/>
              <a:gd name="connsiteY4" fmla="*/ 0 h 6881905"/>
              <a:gd name="connsiteX0" fmla="*/ 2755055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755055 w 6426375"/>
              <a:gd name="connsiteY4" fmla="*/ 0 h 688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375" h="6881905">
                <a:moveTo>
                  <a:pt x="2755055" y="0"/>
                </a:moveTo>
                <a:lnTo>
                  <a:pt x="6426375" y="10951"/>
                </a:lnTo>
                <a:lnTo>
                  <a:pt x="6426375" y="6868949"/>
                </a:lnTo>
                <a:lnTo>
                  <a:pt x="0" y="6881905"/>
                </a:lnTo>
                <a:lnTo>
                  <a:pt x="275505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F6F135C-352B-4218-8C4A-72DA56E2BC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486400" y="0"/>
            <a:ext cx="6705600" cy="199853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58AD04-C5C5-4EED-9739-2CCED6989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68513" y="4035406"/>
            <a:ext cx="4723487" cy="28225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A09171-30F7-4DDD-8406-68606DFBEF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34056" y="0"/>
            <a:ext cx="2036307" cy="687095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BE90D482-8E67-44BD-8F8D-A110AA3BD404}"/>
              </a:ext>
            </a:extLst>
          </p:cNvPr>
          <p:cNvPicPr>
            <a:picLocks noChangeAspect="1"/>
          </p:cNvPicPr>
          <p:nvPr/>
        </p:nvPicPr>
        <p:blipFill>
          <a:blip r:embed="rId2"/>
          <a:stretch>
            <a:fillRect/>
          </a:stretch>
        </p:blipFill>
        <p:spPr>
          <a:xfrm>
            <a:off x="1144438" y="654339"/>
            <a:ext cx="9673087" cy="5880000"/>
          </a:xfrm>
          <a:prstGeom prst="rect">
            <a:avLst/>
          </a:prstGeom>
        </p:spPr>
      </p:pic>
    </p:spTree>
    <p:extLst>
      <p:ext uri="{BB962C8B-B14F-4D97-AF65-F5344CB8AC3E}">
        <p14:creationId xmlns:p14="http://schemas.microsoft.com/office/powerpoint/2010/main" val="3023062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a:t>CIrcuito electrónico</a:t>
            </a:r>
          </a:p>
        </p:txBody>
      </p:sp>
      <p:cxnSp>
        <p:nvCxnSpPr>
          <p:cNvPr id="57" name="Straight Connector 56">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FCC4E7D9-F8AC-44D9-BA2D-2C11D190C3BB}"/>
              </a:ext>
            </a:extLst>
          </p:cNvPr>
          <p:cNvPicPr>
            <a:picLocks noGrp="1" noChangeAspect="1"/>
          </p:cNvPicPr>
          <p:nvPr>
            <p:ph sz="half" idx="2"/>
          </p:nvPr>
        </p:nvPicPr>
        <p:blipFill>
          <a:blip r:embed="rId2"/>
          <a:stretch>
            <a:fillRect/>
          </a:stretch>
        </p:blipFill>
        <p:spPr>
          <a:xfrm>
            <a:off x="2006961" y="533400"/>
            <a:ext cx="8178077" cy="3721025"/>
          </a:xfrm>
          <a:prstGeom prst="rect">
            <a:avLst/>
          </a:prstGeom>
        </p:spPr>
      </p:pic>
    </p:spTree>
    <p:extLst>
      <p:ext uri="{BB962C8B-B14F-4D97-AF65-F5344CB8AC3E}">
        <p14:creationId xmlns:p14="http://schemas.microsoft.com/office/powerpoint/2010/main" val="1404049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CREANDO LA BASE DE DATOS FIREBASE</a:t>
            </a:r>
          </a:p>
        </p:txBody>
      </p:sp>
      <p:cxnSp>
        <p:nvCxnSpPr>
          <p:cNvPr id="26" name="Straight Connector 25">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a:hlinkClick r:id="" action="ppaction://media"/>
            <a:extLst>
              <a:ext uri="{FF2B5EF4-FFF2-40B4-BE49-F238E27FC236}">
                <a16:creationId xmlns:a16="http://schemas.microsoft.com/office/drawing/2014/main" id="{F308CC84-E367-4740-91C6-F0E376BBA981}"/>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Para mayor información de que es y como funciona Firebase, puedes dirigirte a:</a:t>
            </a:r>
          </a:p>
          <a:p>
            <a:pPr lvl="1"/>
            <a:r>
              <a:rPr lang="en-US">
                <a:ea typeface="+mn-lt"/>
                <a:cs typeface="+mn-lt"/>
                <a:hlinkClick r:id="rId4"/>
              </a:rPr>
              <a:t>https://firebase.google.com/?authuser=0</a:t>
            </a:r>
            <a:endParaRPr lang="en-US">
              <a:ea typeface="+mn-lt"/>
              <a:cs typeface="+mn-lt"/>
            </a:endParaRPr>
          </a:p>
          <a:p>
            <a:pPr lvl="1"/>
            <a:r>
              <a:rPr lang="en-US">
                <a:ea typeface="+mn-lt"/>
                <a:cs typeface="+mn-lt"/>
                <a:hlinkClick r:id="rId5"/>
              </a:rPr>
              <a:t>https://www.youtube.com/playlist?list=PLl-K7zZEsYLmOF_07IayrTntevxtbUxDL</a:t>
            </a:r>
          </a:p>
          <a:p>
            <a:r>
              <a:rPr lang="en-US">
                <a:ea typeface="+mn-lt"/>
                <a:cs typeface="+mn-lt"/>
              </a:rPr>
              <a:t>Con una cuenta google o misena puedes crear tu base de datos y muchas cosas más de forma gratuita, fácil e intuitiva</a:t>
            </a:r>
          </a:p>
        </p:txBody>
      </p:sp>
      <p:cxnSp>
        <p:nvCxnSpPr>
          <p:cNvPr id="32" name="Straight Connector 31">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66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INSTALAndo librerias en arduino</a:t>
            </a:r>
          </a:p>
        </p:txBody>
      </p:sp>
      <p:cxnSp>
        <p:nvCxnSpPr>
          <p:cNvPr id="28" name="Straight Connector 27">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7">
            <a:hlinkClick r:id="" action="ppaction://media"/>
            <a:extLst>
              <a:ext uri="{FF2B5EF4-FFF2-40B4-BE49-F238E27FC236}">
                <a16:creationId xmlns:a16="http://schemas.microsoft.com/office/drawing/2014/main" id="{E9D00FAF-62CF-4B01-B317-E51B3E78514F}"/>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Hay que tener en cuenta que hay diferentes librerías; unas son para el ESP8266 y hay otras pasa diferentes modulos WiFii de arduino.</a:t>
            </a:r>
          </a:p>
          <a:p>
            <a:r>
              <a:rPr lang="en-US"/>
              <a:t>En este caso el curso es para la ESP8266.</a:t>
            </a:r>
          </a:p>
        </p:txBody>
      </p:sp>
      <p:cxnSp>
        <p:nvCxnSpPr>
          <p:cNvPr id="34" name="Straight Connector 33">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824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Escribiendo código en ESP8266</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69A41CF8-4C3C-4E37-AB6B-29D6EFFF57E6}"/>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Programando en Arduino, encontraremos unos codigos ejemplo muy completos y que nos ayuda a realizar consultas y escrituras en la base de datos firebase (set(), push(), get(), remove();</a:t>
            </a:r>
          </a:p>
          <a:p>
            <a:r>
              <a:rPr lang="en-US"/>
              <a:t>La base de datos es NoSQL, en formato JSON, y esto permite que sea una Base de datos de fácil consulta y abierta.</a:t>
            </a:r>
          </a:p>
          <a:p>
            <a:r>
              <a:rPr lang="en-US"/>
              <a:t>Se puede exportar o importar</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63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7EBBE-2B5D-40F3-AF77-CD69C21EA2F5}"/>
              </a:ext>
            </a:extLst>
          </p:cNvPr>
          <p:cNvSpPr>
            <a:spLocks noGrp="1"/>
          </p:cNvSpPr>
          <p:nvPr>
            <p:ph type="title"/>
          </p:nvPr>
        </p:nvSpPr>
        <p:spPr>
          <a:xfrm>
            <a:off x="1290430" y="17607"/>
            <a:ext cx="9906000" cy="1382156"/>
          </a:xfrm>
        </p:spPr>
        <p:txBody>
          <a:bodyPr/>
          <a:lstStyle/>
          <a:p>
            <a:r>
              <a:rPr lang="es-CO"/>
              <a:t>Componentes </a:t>
            </a:r>
            <a:r>
              <a:rPr lang="es-CO" err="1"/>
              <a:t>iot</a:t>
            </a:r>
            <a:endParaRPr lang="es-CO"/>
          </a:p>
        </p:txBody>
      </p:sp>
      <p:graphicFrame>
        <p:nvGraphicFramePr>
          <p:cNvPr id="4" name="Marcador de contenido 3">
            <a:extLst>
              <a:ext uri="{FF2B5EF4-FFF2-40B4-BE49-F238E27FC236}">
                <a16:creationId xmlns:a16="http://schemas.microsoft.com/office/drawing/2014/main" id="{E51B51CA-FE25-47D5-93FE-D4646FCF9A4E}"/>
              </a:ext>
            </a:extLst>
          </p:cNvPr>
          <p:cNvGraphicFramePr>
            <a:graphicFrameLocks noGrp="1"/>
          </p:cNvGraphicFramePr>
          <p:nvPr>
            <p:ph idx="1"/>
            <p:extLst>
              <p:ext uri="{D42A27DB-BD31-4B8C-83A1-F6EECF244321}">
                <p14:modId xmlns:p14="http://schemas.microsoft.com/office/powerpoint/2010/main" val="3231046443"/>
              </p:ext>
            </p:extLst>
          </p:nvPr>
        </p:nvGraphicFramePr>
        <p:xfrm>
          <a:off x="0" y="786064"/>
          <a:ext cx="11476382" cy="58267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esquinas redondeadas 4">
            <a:extLst>
              <a:ext uri="{FF2B5EF4-FFF2-40B4-BE49-F238E27FC236}">
                <a16:creationId xmlns:a16="http://schemas.microsoft.com/office/drawing/2014/main" id="{806E5B38-7ADF-414B-B310-D8C4B3352FB8}"/>
              </a:ext>
            </a:extLst>
          </p:cNvPr>
          <p:cNvSpPr/>
          <p:nvPr/>
        </p:nvSpPr>
        <p:spPr>
          <a:xfrm>
            <a:off x="9286983" y="3563698"/>
            <a:ext cx="2716696" cy="12622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a:t>Dispositivos, hardware, conectividad, infraestructura, </a:t>
            </a:r>
            <a:r>
              <a:rPr lang="es-CO" err="1"/>
              <a:t>cloud</a:t>
            </a:r>
            <a:r>
              <a:rPr lang="es-CO"/>
              <a:t>, etc.</a:t>
            </a:r>
          </a:p>
        </p:txBody>
      </p:sp>
      <p:sp>
        <p:nvSpPr>
          <p:cNvPr id="7" name="Diagrama de flujo: proceso alternativo 6">
            <a:extLst>
              <a:ext uri="{FF2B5EF4-FFF2-40B4-BE49-F238E27FC236}">
                <a16:creationId xmlns:a16="http://schemas.microsoft.com/office/drawing/2014/main" id="{8528BCC0-044D-456C-90D8-35F5F026FA62}"/>
              </a:ext>
            </a:extLst>
          </p:cNvPr>
          <p:cNvSpPr/>
          <p:nvPr/>
        </p:nvSpPr>
        <p:spPr>
          <a:xfrm>
            <a:off x="1669774" y="4606167"/>
            <a:ext cx="2252870" cy="100716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lvl="0"/>
            <a:r>
              <a:rPr lang="es-CO"/>
              <a:t>Software, Big Data, </a:t>
            </a:r>
            <a:r>
              <a:rPr lang="es-CO" err="1"/>
              <a:t>Analitica</a:t>
            </a:r>
            <a:r>
              <a:rPr lang="es-CO"/>
              <a:t>, Machine </a:t>
            </a:r>
            <a:r>
              <a:rPr lang="es-CO" err="1"/>
              <a:t>Learning</a:t>
            </a:r>
            <a:r>
              <a:rPr lang="es-CO"/>
              <a:t>, IA</a:t>
            </a:r>
          </a:p>
        </p:txBody>
      </p:sp>
      <p:sp>
        <p:nvSpPr>
          <p:cNvPr id="8" name="Diagrama de flujo: proceso alternativo 7">
            <a:extLst>
              <a:ext uri="{FF2B5EF4-FFF2-40B4-BE49-F238E27FC236}">
                <a16:creationId xmlns:a16="http://schemas.microsoft.com/office/drawing/2014/main" id="{D860D92F-CCFD-4545-84F7-A97CD16B4762}"/>
              </a:ext>
            </a:extLst>
          </p:cNvPr>
          <p:cNvSpPr/>
          <p:nvPr/>
        </p:nvSpPr>
        <p:spPr>
          <a:xfrm>
            <a:off x="7381460" y="1735516"/>
            <a:ext cx="2451653" cy="927652"/>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a:t>Procesos de negocio, estrategia, procesos personas</a:t>
            </a:r>
          </a:p>
        </p:txBody>
      </p:sp>
    </p:spTree>
    <p:extLst>
      <p:ext uri="{BB962C8B-B14F-4D97-AF65-F5344CB8AC3E}">
        <p14:creationId xmlns:p14="http://schemas.microsoft.com/office/powerpoint/2010/main" val="219415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400"/>
              <a:t>Comunicando el esp8266 con google firebase</a:t>
            </a:r>
          </a:p>
        </p:txBody>
      </p:sp>
      <p:cxnSp>
        <p:nvCxnSpPr>
          <p:cNvPr id="56" name="Straight Connector 55">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DF0D3BE3-4215-4B71-8325-37879617457C}"/>
              </a:ext>
            </a:extLst>
          </p:cNvPr>
          <p:cNvPicPr>
            <a:picLocks noRot="1" noChangeAspect="1"/>
          </p:cNvPicPr>
          <p:nvPr>
            <a:videoFile r:link="rId1"/>
          </p:nvPr>
        </p:nvPicPr>
        <p:blipFill>
          <a:blip r:embed="rId3"/>
          <a:stretch>
            <a:fillRect/>
          </a:stretch>
        </p:blipFill>
        <p:spPr>
          <a:xfrm>
            <a:off x="533400" y="1343024"/>
            <a:ext cx="5562600" cy="4171950"/>
          </a:xfrm>
          <a:prstGeom prst="rect">
            <a:avLst/>
          </a:prstGeom>
        </p:spPr>
      </p:pic>
      <p:sp>
        <p:nvSpPr>
          <p:cNvPr id="37" name="Content Placeholder 36">
            <a:extLst>
              <a:ext uri="{FF2B5EF4-FFF2-40B4-BE49-F238E27FC236}">
                <a16:creationId xmlns:a16="http://schemas.microsoft.com/office/drawing/2014/main" id="{E60218F9-A92D-4227-B0FF-C680A98F7BCF}"/>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Al descargar el código al ESP8266, permite una conexión al Wiffi de tu sitio de trabajo u hogar y luego empezar automaticamente a emitir y recibir info a la base de datos.</a:t>
            </a:r>
          </a:p>
        </p:txBody>
      </p:sp>
      <p:cxnSp>
        <p:nvCxnSpPr>
          <p:cNvPr id="62" name="Straight Connector 61">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96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400"/>
              <a:t>Creando la app y configurandola con firebase</a:t>
            </a:r>
          </a:p>
        </p:txBody>
      </p:sp>
      <p:cxnSp>
        <p:nvCxnSpPr>
          <p:cNvPr id="56" name="Straight Connector 55">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AAA1AAA0-85A9-481E-85D8-BC985C3EAA39}"/>
              </a:ext>
            </a:extLst>
          </p:cNvPr>
          <p:cNvPicPr>
            <a:picLocks noRot="1" noChangeAspect="1"/>
          </p:cNvPicPr>
          <p:nvPr>
            <a:videoFile r:link="rId1"/>
          </p:nvPr>
        </p:nvPicPr>
        <p:blipFill>
          <a:blip r:embed="rId3"/>
          <a:stretch>
            <a:fillRect/>
          </a:stretch>
        </p:blipFill>
        <p:spPr>
          <a:xfrm>
            <a:off x="533400" y="1343024"/>
            <a:ext cx="5562600" cy="4171950"/>
          </a:xfrm>
          <a:prstGeom prst="rect">
            <a:avLst/>
          </a:prstGeom>
        </p:spPr>
      </p:pic>
      <p:sp>
        <p:nvSpPr>
          <p:cNvPr id="37" name="Content Placeholder 36">
            <a:extLst>
              <a:ext uri="{FF2B5EF4-FFF2-40B4-BE49-F238E27FC236}">
                <a16:creationId xmlns:a16="http://schemas.microsoft.com/office/drawing/2014/main" id="{45A0265E-9A07-4DCE-A312-A9DF868E34D4}"/>
              </a:ext>
            </a:extLst>
          </p:cNvPr>
          <p:cNvSpPr>
            <a:spLocks noGrp="1"/>
          </p:cNvSpPr>
          <p:nvPr>
            <p:ph sz="half" idx="2"/>
          </p:nvPr>
        </p:nvSpPr>
        <p:spPr>
          <a:xfrm>
            <a:off x="6681789" y="2290762"/>
            <a:ext cx="4572428" cy="4033837"/>
          </a:xfrm>
        </p:spPr>
        <p:txBody>
          <a:bodyPr vert="horz" lIns="91440" tIns="45720" rIns="91440" bIns="45720" rtlCol="0" anchor="t">
            <a:normAutofit fontScale="85000" lnSpcReduction="10000"/>
          </a:bodyPr>
          <a:lstStyle/>
          <a:p>
            <a:r>
              <a:rPr lang="en-US"/>
              <a:t>Hay dos formas de hacer la configuración, pero afortunadamente Android Studio ya posee modulos y asistentes de configuración para el Firebase, en este tutorial se aplica dicho asistente.</a:t>
            </a:r>
          </a:p>
          <a:p>
            <a:r>
              <a:rPr lang="en-US"/>
              <a:t>Si quieres saber más sobre la programación de Android Studio para construir tus propias app, recomiendo seguir el siguiente tutorial:</a:t>
            </a:r>
          </a:p>
          <a:p>
            <a:pPr lvl="1"/>
            <a:r>
              <a:rPr lang="en-US">
                <a:ea typeface="+mn-lt"/>
                <a:cs typeface="+mn-lt"/>
                <a:hlinkClick r:id="rId4"/>
              </a:rPr>
              <a:t>https://www.youtube.com/watch?v=tyx05coXixw&amp;list=PLyvsggKtwbLX06iMtXnRGX5lyjiiMaT2y</a:t>
            </a:r>
            <a:endParaRPr lang="en-US">
              <a:ea typeface="+mn-lt"/>
              <a:cs typeface="+mn-lt"/>
            </a:endParaRPr>
          </a:p>
          <a:p>
            <a:pPr lvl="1"/>
            <a:r>
              <a:rPr lang="en-US"/>
              <a:t>Esos videotutoriales son super completos y a un muy buen ritmo de aprendizaje.</a:t>
            </a:r>
          </a:p>
        </p:txBody>
      </p:sp>
      <p:cxnSp>
        <p:nvCxnSpPr>
          <p:cNvPr id="62" name="Straight Connector 61">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594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PROgramando lo visual de la app</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6323F2E2-821A-4298-AD11-8F044273B10B}"/>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La parte visual de la app, se puede programar de dos maneras, unas es con comandos XML y la otra es con ubicación espacial de cada uno de los objetos a visualizar.</a:t>
            </a:r>
          </a:p>
          <a:p>
            <a:r>
              <a:rPr lang="en-US"/>
              <a:t>En este tutorial se ve un poco de ambas.</a:t>
            </a:r>
          </a:p>
          <a:p>
            <a:r>
              <a:rPr lang="en-US"/>
              <a:t>Si deseas aprender más sobre este proceso de programación te recomiendo los videotutoriales nombrados anterioremente.</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126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4100"/>
              <a:t>PROGRAMANDO LA APP</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029A4D5F-54F0-4827-9C3A-DC72CA9E2A22}"/>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La programación se realiza en JAVA, se aplica un poco de notación húngara y se logra ordenar la programación lo más estructurada posible, teniendo en cuenta que en un sistema más complejo, se debe usar un programación orientada a objetos.</a:t>
            </a:r>
          </a:p>
          <a:p>
            <a:r>
              <a:rPr lang="en-US"/>
              <a:t>También se puede programar en Kotlin, pero no es usado en este tutorial</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086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Comunicando la app con firebase</a:t>
            </a:r>
          </a:p>
        </p:txBody>
      </p:sp>
      <p:cxnSp>
        <p:nvCxnSpPr>
          <p:cNvPr id="48" name="Straight Connector 47">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66841CA4-BC90-4CFC-910E-999B67B0A94A}"/>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Al descargar la app al celular, se logra una comunicación inmediata con la base de datos de firebase, generando lecturas y escrituras de nuevos datos.</a:t>
            </a:r>
          </a:p>
          <a:p>
            <a:r>
              <a:rPr lang="en-US"/>
              <a:t>Es posible usar el get(),put(),push(),delete().</a:t>
            </a:r>
          </a:p>
        </p:txBody>
      </p:sp>
      <p:cxnSp>
        <p:nvCxnSpPr>
          <p:cNvPr id="54" name="Straight Connector 53">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778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100"/>
              <a:t>Integrando el esp8266 con la app y google firebase</a:t>
            </a:r>
          </a:p>
        </p:txBody>
      </p:sp>
      <p:cxnSp>
        <p:nvCxnSpPr>
          <p:cNvPr id="52" name="Straight Connector 51">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9BE43962-0FC3-4964-BA38-08602C6ED3F1}"/>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Al lograr cominicar cada una de las términales del ejemplo a firebase, se logra una estable y rápida comunicación entre la app y el circuito electrónico.</a:t>
            </a:r>
          </a:p>
          <a:p>
            <a:r>
              <a:rPr lang="en-US"/>
              <a:t>En los códigos de los videos anteriores se encuentran pequeñas diferencias en el tipo de dato que se descarga desde el firebase, ten cuidado con eso.</a:t>
            </a:r>
          </a:p>
        </p:txBody>
      </p:sp>
      <p:cxnSp>
        <p:nvCxnSpPr>
          <p:cNvPr id="58" name="Straight Connector 57">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871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a:t>USo y </a:t>
            </a:r>
            <a:r>
              <a:rPr lang="en-US" err="1"/>
              <a:t>facturación</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D3BD6439-FB61-42E3-9451-BE0FD565A550}"/>
              </a:ext>
            </a:extLst>
          </p:cNvPr>
          <p:cNvPicPr>
            <a:picLocks noGrp="1" noChangeAspect="1"/>
          </p:cNvPicPr>
          <p:nvPr>
            <p:ph sz="half" idx="1"/>
          </p:nvPr>
        </p:nvPicPr>
        <p:blipFill>
          <a:blip r:embed="rId2"/>
          <a:stretch>
            <a:fillRect/>
          </a:stretch>
        </p:blipFill>
        <p:spPr>
          <a:xfrm>
            <a:off x="533400" y="1864518"/>
            <a:ext cx="5562600" cy="3128962"/>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fontScale="85000" lnSpcReduction="10000"/>
          </a:bodyPr>
          <a:lstStyle/>
          <a:p>
            <a:r>
              <a:rPr lang="en-US"/>
              <a:t>Debido a que el codigo de arduino realizar una constante lectura de datos desde el Firebase, esto refleja descargas de la Base de Datos, la cual en el modo gratuito, tiene un limite de 10 GB por mes.</a:t>
            </a:r>
          </a:p>
          <a:p>
            <a:r>
              <a:rPr lang="en-US"/>
              <a:t>Para este ajemplo se vio evidenciado que cada descarga de info debe tener una itinerancia de mínimo 100 ms, lo que permitirá al mes no superar las 10 GB de espacio gratuito y no generar así cobros desde el google Cloud.</a:t>
            </a:r>
          </a:p>
          <a:p>
            <a:r>
              <a:rPr lang="en-US"/>
              <a:t>Aún así, es un muy buen tiempo para esperar una lectura desde el Firebase vía internet.</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842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10"/>
            <a:ext cx="12191980" cy="6857990"/>
          </a:xfrm>
          <a:prstGeom prst="rect">
            <a:avLst/>
          </a:prstGeom>
        </p:spPr>
      </p:pic>
      <p:sp>
        <p:nvSpPr>
          <p:cNvPr id="7" name="Rectángulo 6">
            <a:extLst>
              <a:ext uri="{FF2B5EF4-FFF2-40B4-BE49-F238E27FC236}">
                <a16:creationId xmlns:a16="http://schemas.microsoft.com/office/drawing/2014/main" id="{4F21F46D-F594-4C56-97C4-EDF7E8D083A8}"/>
              </a:ext>
            </a:extLst>
          </p:cNvPr>
          <p:cNvSpPr/>
          <p:nvPr/>
        </p:nvSpPr>
        <p:spPr>
          <a:xfrm>
            <a:off x="0" y="4881488"/>
            <a:ext cx="12192000" cy="19765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464234" y="5247249"/>
            <a:ext cx="10879330" cy="1010101"/>
          </a:xfrm>
        </p:spPr>
        <p:txBody>
          <a:bodyPr anchor="ctr">
            <a:normAutofit/>
          </a:bodyPr>
          <a:lstStyle/>
          <a:p>
            <a:r>
              <a:rPr lang="es-CO"/>
              <a:t>GRACIAS</a:t>
            </a:r>
            <a:endParaRPr lang="es-CO" sz="4000"/>
          </a:p>
        </p:txBody>
      </p:sp>
    </p:spTree>
    <p:extLst>
      <p:ext uri="{BB962C8B-B14F-4D97-AF65-F5344CB8AC3E}">
        <p14:creationId xmlns:p14="http://schemas.microsoft.com/office/powerpoint/2010/main" val="1880467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B8FFFC2-35C1-46B4-80F1-A84983EE1CA2}"/>
              </a:ext>
            </a:extLst>
          </p:cNvPr>
          <p:cNvPicPr>
            <a:picLocks noChangeAspect="1"/>
          </p:cNvPicPr>
          <p:nvPr/>
        </p:nvPicPr>
        <p:blipFill rotWithShape="1">
          <a:blip r:embed="rId2"/>
          <a:srcRect l="12808" t="15368" r="9769" b="7261"/>
          <a:stretch/>
        </p:blipFill>
        <p:spPr>
          <a:xfrm>
            <a:off x="6294783" y="3131346"/>
            <a:ext cx="5435632" cy="3053999"/>
          </a:xfrm>
          <a:prstGeom prst="rect">
            <a:avLst/>
          </a:prstGeom>
          <a:ln>
            <a:noFill/>
          </a:ln>
          <a:effectLst>
            <a:outerShdw blurRad="292100" dist="139700" dir="2700000" algn="tl" rotWithShape="0">
              <a:srgbClr val="333333">
                <a:alpha val="65000"/>
              </a:srgbClr>
            </a:outerShdw>
          </a:effectLst>
        </p:spPr>
      </p:pic>
      <p:sp>
        <p:nvSpPr>
          <p:cNvPr id="3" name="CuadroTexto 2">
            <a:extLst>
              <a:ext uri="{FF2B5EF4-FFF2-40B4-BE49-F238E27FC236}">
                <a16:creationId xmlns:a16="http://schemas.microsoft.com/office/drawing/2014/main" id="{6A2B3306-3E3A-4B05-81B9-EDF195020F3C}"/>
              </a:ext>
            </a:extLst>
          </p:cNvPr>
          <p:cNvSpPr txBox="1"/>
          <p:nvPr/>
        </p:nvSpPr>
        <p:spPr>
          <a:xfrm>
            <a:off x="1126434" y="6140646"/>
            <a:ext cx="7468711" cy="461665"/>
          </a:xfrm>
          <a:prstGeom prst="rect">
            <a:avLst/>
          </a:prstGeom>
          <a:noFill/>
        </p:spPr>
        <p:txBody>
          <a:bodyPr wrap="none" rtlCol="0">
            <a:spAutoFit/>
          </a:bodyPr>
          <a:lstStyle/>
          <a:p>
            <a:r>
              <a:rPr lang="es-CO" sz="2400"/>
              <a:t>“Un pueblo que no conoce su historia esta condenada a repetirla”</a:t>
            </a:r>
          </a:p>
        </p:txBody>
      </p:sp>
      <p:pic>
        <p:nvPicPr>
          <p:cNvPr id="4" name="Imagen 3">
            <a:extLst>
              <a:ext uri="{FF2B5EF4-FFF2-40B4-BE49-F238E27FC236}">
                <a16:creationId xmlns:a16="http://schemas.microsoft.com/office/drawing/2014/main" id="{0EEAEEE2-1650-4579-83A9-A4DF62428D53}"/>
              </a:ext>
            </a:extLst>
          </p:cNvPr>
          <p:cNvPicPr>
            <a:picLocks noChangeAspect="1"/>
          </p:cNvPicPr>
          <p:nvPr/>
        </p:nvPicPr>
        <p:blipFill rotWithShape="1">
          <a:blip r:embed="rId3"/>
          <a:srcRect l="12808" t="39585" r="11500" b="6234"/>
          <a:stretch/>
        </p:blipFill>
        <p:spPr>
          <a:xfrm>
            <a:off x="461584" y="144144"/>
            <a:ext cx="6831675" cy="2749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48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70128-3128-4ADC-98F8-2B10D8ADF2E2}"/>
              </a:ext>
            </a:extLst>
          </p:cNvPr>
          <p:cNvSpPr>
            <a:spLocks noGrp="1"/>
          </p:cNvSpPr>
          <p:nvPr>
            <p:ph type="title"/>
          </p:nvPr>
        </p:nvSpPr>
        <p:spPr>
          <a:xfrm>
            <a:off x="1143000" y="298569"/>
            <a:ext cx="9906000" cy="1382156"/>
          </a:xfrm>
        </p:spPr>
        <p:txBody>
          <a:bodyPr/>
          <a:lstStyle/>
          <a:p>
            <a:r>
              <a:rPr lang="es-CO"/>
              <a:t>Reflexiones hacia el futuro</a:t>
            </a:r>
          </a:p>
        </p:txBody>
      </p:sp>
      <p:sp>
        <p:nvSpPr>
          <p:cNvPr id="3" name="Marcador de contenido 2">
            <a:extLst>
              <a:ext uri="{FF2B5EF4-FFF2-40B4-BE49-F238E27FC236}">
                <a16:creationId xmlns:a16="http://schemas.microsoft.com/office/drawing/2014/main" id="{46EFBA1A-9C19-4B1B-854A-AECCCA3447E7}"/>
              </a:ext>
            </a:extLst>
          </p:cNvPr>
          <p:cNvSpPr>
            <a:spLocks noGrp="1"/>
          </p:cNvSpPr>
          <p:nvPr>
            <p:ph idx="1"/>
          </p:nvPr>
        </p:nvSpPr>
        <p:spPr>
          <a:xfrm>
            <a:off x="1143000" y="2009554"/>
            <a:ext cx="3668151" cy="813159"/>
          </a:xfrm>
        </p:spPr>
        <p:txBody>
          <a:bodyPr/>
          <a:lstStyle/>
          <a:p>
            <a:r>
              <a:rPr lang="es-CO"/>
              <a:t>Como será el 2030</a:t>
            </a:r>
          </a:p>
        </p:txBody>
      </p:sp>
      <p:pic>
        <p:nvPicPr>
          <p:cNvPr id="4" name="Imagen 3">
            <a:extLst>
              <a:ext uri="{FF2B5EF4-FFF2-40B4-BE49-F238E27FC236}">
                <a16:creationId xmlns:a16="http://schemas.microsoft.com/office/drawing/2014/main" id="{65031879-B580-4FB1-B08E-B5464D354151}"/>
              </a:ext>
            </a:extLst>
          </p:cNvPr>
          <p:cNvPicPr>
            <a:picLocks noChangeAspect="1"/>
          </p:cNvPicPr>
          <p:nvPr/>
        </p:nvPicPr>
        <p:blipFill>
          <a:blip r:embed="rId2"/>
          <a:stretch>
            <a:fillRect/>
          </a:stretch>
        </p:blipFill>
        <p:spPr>
          <a:xfrm>
            <a:off x="6096000" y="1659988"/>
            <a:ext cx="5444150" cy="3053220"/>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AE20A8C0-CF38-47BD-BE73-25445384419E}"/>
              </a:ext>
            </a:extLst>
          </p:cNvPr>
          <p:cNvPicPr>
            <a:picLocks noChangeAspect="1"/>
          </p:cNvPicPr>
          <p:nvPr/>
        </p:nvPicPr>
        <p:blipFill>
          <a:blip r:embed="rId3"/>
          <a:stretch>
            <a:fillRect/>
          </a:stretch>
        </p:blipFill>
        <p:spPr>
          <a:xfrm>
            <a:off x="380001" y="3272532"/>
            <a:ext cx="5511404" cy="3053220"/>
          </a:xfrm>
          <a:prstGeom prst="rect">
            <a:avLst/>
          </a:prstGeom>
          <a:ln>
            <a:noFill/>
          </a:ln>
          <a:effectLst>
            <a:outerShdw blurRad="292100" dist="139700" dir="2700000" algn="tl" rotWithShape="0">
              <a:srgbClr val="333333">
                <a:alpha val="65000"/>
              </a:srgbClr>
            </a:outerShdw>
          </a:effectLst>
        </p:spPr>
      </p:pic>
      <p:sp>
        <p:nvSpPr>
          <p:cNvPr id="6" name="Marcador de contenido 2">
            <a:extLst>
              <a:ext uri="{FF2B5EF4-FFF2-40B4-BE49-F238E27FC236}">
                <a16:creationId xmlns:a16="http://schemas.microsoft.com/office/drawing/2014/main" id="{6F8D02AF-EDC6-4109-9FF9-E13E0695466A}"/>
              </a:ext>
            </a:extLst>
          </p:cNvPr>
          <p:cNvSpPr txBox="1">
            <a:spLocks/>
          </p:cNvSpPr>
          <p:nvPr/>
        </p:nvSpPr>
        <p:spPr>
          <a:xfrm>
            <a:off x="7380849" y="4887019"/>
            <a:ext cx="3668151" cy="16902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a:t>Cultura digital</a:t>
            </a:r>
          </a:p>
          <a:p>
            <a:r>
              <a:rPr lang="es-CO"/>
              <a:t>Perfil profesional</a:t>
            </a:r>
          </a:p>
        </p:txBody>
      </p:sp>
    </p:spTree>
    <p:extLst>
      <p:ext uri="{BB962C8B-B14F-4D97-AF65-F5344CB8AC3E}">
        <p14:creationId xmlns:p14="http://schemas.microsoft.com/office/powerpoint/2010/main" val="3642095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7D2E6-6AB0-4702-A6E7-7C406F1A0F1F}"/>
              </a:ext>
            </a:extLst>
          </p:cNvPr>
          <p:cNvSpPr>
            <a:spLocks noGrp="1"/>
          </p:cNvSpPr>
          <p:nvPr>
            <p:ph type="title"/>
          </p:nvPr>
        </p:nvSpPr>
        <p:spPr>
          <a:xfrm>
            <a:off x="1143000" y="175592"/>
            <a:ext cx="9906000" cy="1382156"/>
          </a:xfrm>
        </p:spPr>
        <p:txBody>
          <a:bodyPr/>
          <a:lstStyle/>
          <a:p>
            <a:r>
              <a:rPr lang="es-CO"/>
              <a:t>BPM</a:t>
            </a:r>
          </a:p>
        </p:txBody>
      </p:sp>
      <p:pic>
        <p:nvPicPr>
          <p:cNvPr id="4" name="Imagen 3">
            <a:extLst>
              <a:ext uri="{FF2B5EF4-FFF2-40B4-BE49-F238E27FC236}">
                <a16:creationId xmlns:a16="http://schemas.microsoft.com/office/drawing/2014/main" id="{FB2F1A58-B1C4-45AD-B9C6-B454AA77CEF1}"/>
              </a:ext>
            </a:extLst>
          </p:cNvPr>
          <p:cNvPicPr>
            <a:picLocks noChangeAspect="1"/>
          </p:cNvPicPr>
          <p:nvPr/>
        </p:nvPicPr>
        <p:blipFill rotWithShape="1">
          <a:blip r:embed="rId2">
            <a:clrChange>
              <a:clrFrom>
                <a:srgbClr val="FFFFFF"/>
              </a:clrFrom>
              <a:clrTo>
                <a:srgbClr val="FFFFFF">
                  <a:alpha val="0"/>
                </a:srgbClr>
              </a:clrTo>
            </a:clrChange>
          </a:blip>
          <a:srcRect l="11946" t="19086" r="10353" b="11973"/>
          <a:stretch/>
        </p:blipFill>
        <p:spPr>
          <a:xfrm>
            <a:off x="342046" y="1207536"/>
            <a:ext cx="10975291" cy="5474872"/>
          </a:xfrm>
          <a:prstGeom prst="rect">
            <a:avLst/>
          </a:prstGeom>
        </p:spPr>
      </p:pic>
    </p:spTree>
    <p:extLst>
      <p:ext uri="{BB962C8B-B14F-4D97-AF65-F5344CB8AC3E}">
        <p14:creationId xmlns:p14="http://schemas.microsoft.com/office/powerpoint/2010/main" val="650236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7E452-DCE8-4FB6-8B11-F30BAF922584}"/>
              </a:ext>
            </a:extLst>
          </p:cNvPr>
          <p:cNvSpPr>
            <a:spLocks noGrp="1"/>
          </p:cNvSpPr>
          <p:nvPr>
            <p:ph type="title"/>
          </p:nvPr>
        </p:nvSpPr>
        <p:spPr>
          <a:xfrm>
            <a:off x="1143000" y="182163"/>
            <a:ext cx="9906000" cy="1382156"/>
          </a:xfrm>
        </p:spPr>
        <p:txBody>
          <a:bodyPr/>
          <a:lstStyle/>
          <a:p>
            <a:r>
              <a:rPr lang="es-CO"/>
              <a:t>Programas</a:t>
            </a:r>
          </a:p>
        </p:txBody>
      </p:sp>
      <p:pic>
        <p:nvPicPr>
          <p:cNvPr id="1026" name="Picture 2" descr="Iniciando con Automation Service &gt; Modelar, Construir, Ejecutar">
            <a:extLst>
              <a:ext uri="{FF2B5EF4-FFF2-40B4-BE49-F238E27FC236}">
                <a16:creationId xmlns:a16="http://schemas.microsoft.com/office/drawing/2014/main" id="{EA29FD1D-4A37-4242-A2F1-22927B2B0C3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180" y="1526436"/>
            <a:ext cx="2847628" cy="38051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Imagen 3">
            <a:hlinkClick r:id="rId3"/>
            <a:extLst>
              <a:ext uri="{FF2B5EF4-FFF2-40B4-BE49-F238E27FC236}">
                <a16:creationId xmlns:a16="http://schemas.microsoft.com/office/drawing/2014/main" id="{4F1FCABC-5839-4ABB-A0BA-2584E62AF6DC}"/>
              </a:ext>
            </a:extLst>
          </p:cNvPr>
          <p:cNvPicPr>
            <a:picLocks noChangeAspect="1"/>
          </p:cNvPicPr>
          <p:nvPr/>
        </p:nvPicPr>
        <p:blipFill rotWithShape="1">
          <a:blip r:embed="rId4"/>
          <a:srcRect t="17831" r="83731" b="69651"/>
          <a:stretch/>
        </p:blipFill>
        <p:spPr>
          <a:xfrm>
            <a:off x="7406594" y="3257074"/>
            <a:ext cx="4227226" cy="1828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rchi | Malschaert Advies">
            <a:extLst>
              <a:ext uri="{FF2B5EF4-FFF2-40B4-BE49-F238E27FC236}">
                <a16:creationId xmlns:a16="http://schemas.microsoft.com/office/drawing/2014/main" id="{759FD3A9-B9A2-44CD-90A6-8CFB2194534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8264" y="533401"/>
            <a:ext cx="3756660" cy="210373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5" name="Imagen 4">
            <a:hlinkClick r:id="rId6"/>
            <a:extLst>
              <a:ext uri="{FF2B5EF4-FFF2-40B4-BE49-F238E27FC236}">
                <a16:creationId xmlns:a16="http://schemas.microsoft.com/office/drawing/2014/main" id="{E7DD8E03-9660-4B88-9817-05B2508F7346}"/>
              </a:ext>
            </a:extLst>
          </p:cNvPr>
          <p:cNvPicPr>
            <a:picLocks noChangeAspect="1"/>
          </p:cNvPicPr>
          <p:nvPr/>
        </p:nvPicPr>
        <p:blipFill rotWithShape="1">
          <a:blip r:embed="rId7">
            <a:clrChange>
              <a:clrFrom>
                <a:srgbClr val="F5F5F5"/>
              </a:clrFrom>
              <a:clrTo>
                <a:srgbClr val="F5F5F5">
                  <a:alpha val="0"/>
                </a:srgbClr>
              </a:clrTo>
            </a:clrChange>
          </a:blip>
          <a:srcRect l="4312" t="16731" r="26500" b="42663"/>
          <a:stretch/>
        </p:blipFill>
        <p:spPr>
          <a:xfrm>
            <a:off x="3217863" y="4640485"/>
            <a:ext cx="4188731" cy="1382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040797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0D1DB-68CE-4EED-A4BF-FDAF4F2492B7}"/>
              </a:ext>
            </a:extLst>
          </p:cNvPr>
          <p:cNvSpPr>
            <a:spLocks noGrp="1"/>
          </p:cNvSpPr>
          <p:nvPr>
            <p:ph type="title"/>
          </p:nvPr>
        </p:nvSpPr>
        <p:spPr/>
        <p:txBody>
          <a:bodyPr/>
          <a:lstStyle/>
          <a:p>
            <a:r>
              <a:rPr lang="es-CO"/>
              <a:t>Investigación </a:t>
            </a:r>
          </a:p>
        </p:txBody>
      </p:sp>
      <p:sp>
        <p:nvSpPr>
          <p:cNvPr id="3" name="Marcador de contenido 2">
            <a:extLst>
              <a:ext uri="{FF2B5EF4-FFF2-40B4-BE49-F238E27FC236}">
                <a16:creationId xmlns:a16="http://schemas.microsoft.com/office/drawing/2014/main" id="{5B3BCC7A-4C86-4FE8-A832-C39073BFE24A}"/>
              </a:ext>
            </a:extLst>
          </p:cNvPr>
          <p:cNvSpPr>
            <a:spLocks noGrp="1"/>
          </p:cNvSpPr>
          <p:nvPr>
            <p:ph idx="1"/>
          </p:nvPr>
        </p:nvSpPr>
        <p:spPr>
          <a:xfrm>
            <a:off x="1143000" y="2181726"/>
            <a:ext cx="9906000" cy="3852252"/>
          </a:xfrm>
        </p:spPr>
        <p:txBody>
          <a:bodyPr/>
          <a:lstStyle/>
          <a:p>
            <a:r>
              <a:rPr lang="en-US"/>
              <a:t>RPA (Robotic Process Automatization)</a:t>
            </a:r>
          </a:p>
          <a:p>
            <a:r>
              <a:rPr lang="en-US"/>
              <a:t>BPMS Business Process Management Suite</a:t>
            </a:r>
          </a:p>
          <a:p>
            <a:r>
              <a:rPr lang="en-US"/>
              <a:t>ESB. Enterprise Service Bus, SOA (</a:t>
            </a:r>
            <a:r>
              <a:rPr lang="es-CO"/>
              <a:t>Arquitectura Orientada a Servicios</a:t>
            </a:r>
            <a:r>
              <a:rPr lang="en-US"/>
              <a:t>)</a:t>
            </a:r>
          </a:p>
          <a:p>
            <a:r>
              <a:rPr lang="en-US"/>
              <a:t>BI – Business Intelligent</a:t>
            </a:r>
          </a:p>
          <a:p>
            <a:r>
              <a:rPr lang="en-US"/>
              <a:t>Big Data</a:t>
            </a:r>
          </a:p>
          <a:p>
            <a:r>
              <a:rPr lang="en-US"/>
              <a:t>Blockchain</a:t>
            </a:r>
          </a:p>
          <a:p>
            <a:endParaRPr lang="en-US"/>
          </a:p>
        </p:txBody>
      </p:sp>
    </p:spTree>
    <p:extLst>
      <p:ext uri="{BB962C8B-B14F-4D97-AF65-F5344CB8AC3E}">
        <p14:creationId xmlns:p14="http://schemas.microsoft.com/office/powerpoint/2010/main" val="3568233997"/>
      </p:ext>
    </p:extLst>
  </p:cSld>
  <p:clrMapOvr>
    <a:masterClrMapping/>
  </p:clrMapOvr>
</p:sld>
</file>

<file path=ppt/theme/theme1.xml><?xml version="1.0" encoding="utf-8"?>
<a:theme xmlns:a="http://schemas.openxmlformats.org/drawingml/2006/main" name="AngleLines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47</Slides>
  <Notes>0</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AngleLinesVTI</vt:lpstr>
      <vt:lpstr>Resumen diplomado  LA CUARTA REVOLUCIÓN INDUSTRIAL DESDE EL INTERNET DE LAS COSAS</vt:lpstr>
      <vt:lpstr>Integrantes</vt:lpstr>
      <vt:lpstr>MODULO 1</vt:lpstr>
      <vt:lpstr>Componentes iot</vt:lpstr>
      <vt:lpstr>PowerPoint Presentation</vt:lpstr>
      <vt:lpstr>Reflexiones hacia el futuro</vt:lpstr>
      <vt:lpstr>BPM</vt:lpstr>
      <vt:lpstr>Programas</vt:lpstr>
      <vt:lpstr>Investigación </vt:lpstr>
      <vt:lpstr>MODULO 2</vt:lpstr>
      <vt:lpstr>PowerPoint Presentation</vt:lpstr>
      <vt:lpstr>PowerPoint Presentation</vt:lpstr>
      <vt:lpstr>PowerPoint Presentation</vt:lpstr>
      <vt:lpstr>PowerPoint Presentation</vt:lpstr>
      <vt:lpstr>PowerPoint Presentation</vt:lpstr>
      <vt:lpstr>PowerPoint Presentation</vt:lpstr>
      <vt:lpstr>MODULO 3</vt:lpstr>
      <vt:lpstr>PowerPoint Presentation</vt:lpstr>
      <vt:lpstr>PowerPoint Presentation</vt:lpstr>
      <vt:lpstr>PowerPoint Presentation</vt:lpstr>
      <vt:lpstr>MODULO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Proyecto PRACTICO</vt:lpstr>
      <vt:lpstr>ARBOL DE PROBLEMAS</vt:lpstr>
      <vt:lpstr>ARQUITECTURA DE LA AUTOMATIZACIÓN</vt:lpstr>
      <vt:lpstr>PowerPoint Presentation</vt:lpstr>
      <vt:lpstr>CIrcuito electrónico</vt:lpstr>
      <vt:lpstr>CREANDO LA BASE DE DATOS FIREBASE</vt:lpstr>
      <vt:lpstr>INSTALAndo librerias en arduino</vt:lpstr>
      <vt:lpstr>Escribiendo código en ESP8266</vt:lpstr>
      <vt:lpstr>Comunicando el esp8266 con google firebase</vt:lpstr>
      <vt:lpstr>Creando la app y configurandola con firebase</vt:lpstr>
      <vt:lpstr>PROgramando lo visual de la app</vt:lpstr>
      <vt:lpstr>PROGRAMANDO LA APP</vt:lpstr>
      <vt:lpstr>Comunicando la app con firebase</vt:lpstr>
      <vt:lpstr>Integrando el esp8266 con la app y google firebase</vt:lpstr>
      <vt:lpstr>USo y facturación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Resumen diplomado  LA CUARTA REVOLUCIÓN INDUSTRIAL DESDE EL INTERNET DE LAS COSAS</dc:title>
  <dc:creator>Sandra Milena Cortes Roa</dc:creator>
  <cp:revision>1</cp:revision>
  <dcterms:created xsi:type="dcterms:W3CDTF">2020-09-22T20:35:39Z</dcterms:created>
  <dcterms:modified xsi:type="dcterms:W3CDTF">2020-09-29T19:49:41Z</dcterms:modified>
</cp:coreProperties>
</file>